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0"/>
  </p:notesMasterIdLst>
  <p:handoutMasterIdLst>
    <p:handoutMasterId r:id="rId31"/>
  </p:handoutMasterIdLst>
  <p:sldIdLst>
    <p:sldId id="652" r:id="rId2"/>
    <p:sldId id="724" r:id="rId3"/>
    <p:sldId id="741" r:id="rId4"/>
    <p:sldId id="725" r:id="rId5"/>
    <p:sldId id="742" r:id="rId6"/>
    <p:sldId id="726" r:id="rId7"/>
    <p:sldId id="743" r:id="rId8"/>
    <p:sldId id="744" r:id="rId9"/>
    <p:sldId id="745" r:id="rId10"/>
    <p:sldId id="729" r:id="rId11"/>
    <p:sldId id="730" r:id="rId12"/>
    <p:sldId id="746" r:id="rId13"/>
    <p:sldId id="758" r:id="rId14"/>
    <p:sldId id="757" r:id="rId15"/>
    <p:sldId id="734" r:id="rId16"/>
    <p:sldId id="733" r:id="rId17"/>
    <p:sldId id="747" r:id="rId18"/>
    <p:sldId id="748" r:id="rId19"/>
    <p:sldId id="756" r:id="rId20"/>
    <p:sldId id="759" r:id="rId21"/>
    <p:sldId id="749" r:id="rId22"/>
    <p:sldId id="750" r:id="rId23"/>
    <p:sldId id="751" r:id="rId24"/>
    <p:sldId id="752" r:id="rId25"/>
    <p:sldId id="753" r:id="rId26"/>
    <p:sldId id="754" r:id="rId27"/>
    <p:sldId id="755" r:id="rId28"/>
    <p:sldId id="432" r:id="rId29"/>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66"/>
    <a:srgbClr val="CCFF33"/>
    <a:srgbClr val="FFFF66"/>
    <a:srgbClr val="33CC33"/>
    <a:srgbClr val="FF3300"/>
    <a:srgbClr val="FFCC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79" autoAdjust="0"/>
  </p:normalViewPr>
  <p:slideViewPr>
    <p:cSldViewPr>
      <p:cViewPr varScale="1">
        <p:scale>
          <a:sx n="123" d="100"/>
          <a:sy n="123" d="100"/>
        </p:scale>
        <p:origin x="12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76575" cy="512763"/>
          </a:xfrm>
          <a:prstGeom prst="rect">
            <a:avLst/>
          </a:prstGeom>
          <a:noFill/>
          <a:ln>
            <a:noFill/>
          </a:ln>
          <a:effectLst/>
          <a:extLst/>
        </p:spPr>
        <p:txBody>
          <a:bodyPr vert="horz" wrap="square" lIns="94768" tIns="47384" rIns="94768" bIns="47384" numCol="1" anchor="t" anchorCtr="0" compatLnSpc="1">
            <a:prstTxWarp prst="textNoShape">
              <a:avLst/>
            </a:prstTxWarp>
          </a:bodyPr>
          <a:lstStyle>
            <a:lvl1pPr defTabSz="947738">
              <a:defRPr sz="1200">
                <a:latin typeface="Times New Roman" pitchFamily="18" charset="0"/>
              </a:defRPr>
            </a:lvl1pPr>
          </a:lstStyle>
          <a:p>
            <a:pPr>
              <a:defRPr/>
            </a:pPr>
            <a:endParaRPr lang="et-EE" altLang="sv-SE"/>
          </a:p>
        </p:txBody>
      </p:sp>
      <p:sp>
        <p:nvSpPr>
          <p:cNvPr id="107523" name="Rectangle 3"/>
          <p:cNvSpPr>
            <a:spLocks noGrp="1" noChangeArrowheads="1"/>
          </p:cNvSpPr>
          <p:nvPr>
            <p:ph type="dt" sz="quarter" idx="1"/>
          </p:nvPr>
        </p:nvSpPr>
        <p:spPr bwMode="auto">
          <a:xfrm>
            <a:off x="4021138" y="0"/>
            <a:ext cx="3076575" cy="512763"/>
          </a:xfrm>
          <a:prstGeom prst="rect">
            <a:avLst/>
          </a:prstGeom>
          <a:noFill/>
          <a:ln>
            <a:noFill/>
          </a:ln>
          <a:effectLst/>
          <a:extLst/>
        </p:spPr>
        <p:txBody>
          <a:bodyPr vert="horz" wrap="square" lIns="94768" tIns="47384" rIns="94768" bIns="47384" numCol="1" anchor="t" anchorCtr="0" compatLnSpc="1">
            <a:prstTxWarp prst="textNoShape">
              <a:avLst/>
            </a:prstTxWarp>
          </a:bodyPr>
          <a:lstStyle>
            <a:lvl1pPr algn="r" defTabSz="947738">
              <a:defRPr sz="1200">
                <a:latin typeface="Times New Roman" pitchFamily="18" charset="0"/>
              </a:defRPr>
            </a:lvl1pPr>
          </a:lstStyle>
          <a:p>
            <a:pPr>
              <a:defRPr/>
            </a:pPr>
            <a:endParaRPr lang="et-EE" altLang="sv-SE"/>
          </a:p>
        </p:txBody>
      </p:sp>
      <p:sp>
        <p:nvSpPr>
          <p:cNvPr id="107524" name="Rectangle 4"/>
          <p:cNvSpPr>
            <a:spLocks noGrp="1" noChangeArrowheads="1"/>
          </p:cNvSpPr>
          <p:nvPr>
            <p:ph type="ftr" sz="quarter" idx="2"/>
          </p:nvPr>
        </p:nvSpPr>
        <p:spPr bwMode="auto">
          <a:xfrm>
            <a:off x="0" y="9720263"/>
            <a:ext cx="3076575" cy="512762"/>
          </a:xfrm>
          <a:prstGeom prst="rect">
            <a:avLst/>
          </a:prstGeom>
          <a:noFill/>
          <a:ln>
            <a:noFill/>
          </a:ln>
          <a:effectLst/>
          <a:extLst/>
        </p:spPr>
        <p:txBody>
          <a:bodyPr vert="horz" wrap="square" lIns="94768" tIns="47384" rIns="94768" bIns="47384" numCol="1" anchor="b" anchorCtr="0" compatLnSpc="1">
            <a:prstTxWarp prst="textNoShape">
              <a:avLst/>
            </a:prstTxWarp>
          </a:bodyPr>
          <a:lstStyle>
            <a:lvl1pPr defTabSz="947738">
              <a:defRPr sz="1200">
                <a:latin typeface="Times New Roman" pitchFamily="18" charset="0"/>
              </a:defRPr>
            </a:lvl1pPr>
          </a:lstStyle>
          <a:p>
            <a:pPr>
              <a:defRPr/>
            </a:pPr>
            <a:endParaRPr lang="et-EE" altLang="sv-SE"/>
          </a:p>
        </p:txBody>
      </p:sp>
      <p:sp>
        <p:nvSpPr>
          <p:cNvPr id="107525" name="Rectangle 5"/>
          <p:cNvSpPr>
            <a:spLocks noGrp="1" noChangeArrowheads="1"/>
          </p:cNvSpPr>
          <p:nvPr>
            <p:ph type="sldNum" sz="quarter" idx="3"/>
          </p:nvPr>
        </p:nvSpPr>
        <p:spPr bwMode="auto">
          <a:xfrm>
            <a:off x="4021138" y="9720263"/>
            <a:ext cx="3076575" cy="512762"/>
          </a:xfrm>
          <a:prstGeom prst="rect">
            <a:avLst/>
          </a:prstGeom>
          <a:noFill/>
          <a:ln>
            <a:noFill/>
          </a:ln>
          <a:effectLst/>
          <a:extLst/>
        </p:spPr>
        <p:txBody>
          <a:bodyPr vert="horz" wrap="square" lIns="94768" tIns="47384" rIns="94768" bIns="47384" numCol="1" anchor="b" anchorCtr="0" compatLnSpc="1">
            <a:prstTxWarp prst="textNoShape">
              <a:avLst/>
            </a:prstTxWarp>
          </a:bodyPr>
          <a:lstStyle>
            <a:lvl1pPr algn="r" defTabSz="947738">
              <a:defRPr sz="1200">
                <a:latin typeface="Times New Roman" pitchFamily="18" charset="0"/>
              </a:defRPr>
            </a:lvl1pPr>
          </a:lstStyle>
          <a:p>
            <a:pPr>
              <a:defRPr/>
            </a:pPr>
            <a:fld id="{531A5C84-9BE7-4D4D-B24C-25363DD9B4CD}" type="slidenum">
              <a:rPr lang="et-EE" altLang="sv-SE"/>
              <a:pPr>
                <a:defRPr/>
              </a:pPr>
              <a:t>‹#›</a:t>
            </a:fld>
            <a:endParaRPr lang="et-EE" altLang="sv-SE"/>
          </a:p>
        </p:txBody>
      </p:sp>
    </p:spTree>
    <p:extLst>
      <p:ext uri="{BB962C8B-B14F-4D97-AF65-F5344CB8AC3E}">
        <p14:creationId xmlns:p14="http://schemas.microsoft.com/office/powerpoint/2010/main" val="2829626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76575" cy="511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t-EE" altLang="sv-SE"/>
          </a:p>
        </p:txBody>
      </p:sp>
      <p:sp>
        <p:nvSpPr>
          <p:cNvPr id="144387" name="Rectangle 3"/>
          <p:cNvSpPr>
            <a:spLocks noGrp="1" noChangeArrowheads="1"/>
          </p:cNvSpPr>
          <p:nvPr>
            <p:ph type="dt" idx="1"/>
          </p:nvPr>
        </p:nvSpPr>
        <p:spPr bwMode="auto">
          <a:xfrm>
            <a:off x="4021138" y="0"/>
            <a:ext cx="3076575" cy="511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fld id="{AB467C10-C600-4830-9AA5-2141E7E6F332}" type="datetimeFigureOut">
              <a:rPr lang="et-EE" altLang="sv-SE"/>
              <a:pPr>
                <a:defRPr/>
              </a:pPr>
              <a:t>05.03.2019</a:t>
            </a:fld>
            <a:endParaRPr lang="et-EE" altLang="sv-SE"/>
          </a:p>
        </p:txBody>
      </p:sp>
      <p:sp>
        <p:nvSpPr>
          <p:cNvPr id="143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709613" y="4860925"/>
            <a:ext cx="5680075" cy="46053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t-EE" altLang="sv-SE" noProof="0"/>
              <a:t>Click to edit Master text styles</a:t>
            </a:r>
          </a:p>
          <a:p>
            <a:pPr lvl="1"/>
            <a:r>
              <a:rPr lang="et-EE" altLang="sv-SE" noProof="0"/>
              <a:t>Second level</a:t>
            </a:r>
          </a:p>
          <a:p>
            <a:pPr lvl="2"/>
            <a:r>
              <a:rPr lang="et-EE" altLang="sv-SE" noProof="0"/>
              <a:t>Third level</a:t>
            </a:r>
          </a:p>
          <a:p>
            <a:pPr lvl="3"/>
            <a:r>
              <a:rPr lang="et-EE" altLang="sv-SE" noProof="0"/>
              <a:t>Fourth level</a:t>
            </a:r>
          </a:p>
          <a:p>
            <a:pPr lvl="4"/>
            <a:r>
              <a:rPr lang="et-EE" altLang="sv-SE" noProof="0"/>
              <a:t>Fifth level</a:t>
            </a:r>
          </a:p>
        </p:txBody>
      </p:sp>
      <p:sp>
        <p:nvSpPr>
          <p:cNvPr id="144390" name="Rectangle 6"/>
          <p:cNvSpPr>
            <a:spLocks noGrp="1" noChangeArrowheads="1"/>
          </p:cNvSpPr>
          <p:nvPr>
            <p:ph type="ftr" sz="quarter" idx="4"/>
          </p:nvPr>
        </p:nvSpPr>
        <p:spPr bwMode="auto">
          <a:xfrm>
            <a:off x="0" y="9721850"/>
            <a:ext cx="3076575" cy="5111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t-EE" altLang="sv-SE"/>
          </a:p>
        </p:txBody>
      </p:sp>
      <p:sp>
        <p:nvSpPr>
          <p:cNvPr id="144391" name="Rectangle 7"/>
          <p:cNvSpPr>
            <a:spLocks noGrp="1" noChangeArrowheads="1"/>
          </p:cNvSpPr>
          <p:nvPr>
            <p:ph type="sldNum" sz="quarter" idx="5"/>
          </p:nvPr>
        </p:nvSpPr>
        <p:spPr bwMode="auto">
          <a:xfrm>
            <a:off x="4021138" y="9721850"/>
            <a:ext cx="3076575" cy="5111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E4D4CC6-CCFF-4506-8365-4F7C5A085F03}" type="slidenum">
              <a:rPr lang="et-EE" altLang="sv-SE"/>
              <a:pPr>
                <a:defRPr/>
              </a:pPr>
              <a:t>‹#›</a:t>
            </a:fld>
            <a:endParaRPr lang="et-EE" altLang="sv-SE"/>
          </a:p>
        </p:txBody>
      </p:sp>
    </p:spTree>
    <p:extLst>
      <p:ext uri="{BB962C8B-B14F-4D97-AF65-F5344CB8AC3E}">
        <p14:creationId xmlns:p14="http://schemas.microsoft.com/office/powerpoint/2010/main" val="4270298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039813" y="777875"/>
            <a:ext cx="5016500" cy="3833813"/>
          </a:xfrm>
          <a:prstGeom prst="rect">
            <a:avLst/>
          </a:prstGeom>
          <a:solidFill>
            <a:srgbClr val="FFFFFF"/>
          </a:solidFill>
          <a:ln w="9360">
            <a:solidFill>
              <a:srgbClr val="000000"/>
            </a:solidFill>
            <a:miter lim="800000"/>
            <a:headEnd/>
            <a:tailEnd/>
          </a:ln>
        </p:spPr>
        <p:txBody>
          <a:bodyPr wrap="none" anchor="ctr"/>
          <a:lstStyle/>
          <a:p>
            <a:endParaRPr lang="et-EE" dirty="0"/>
          </a:p>
        </p:txBody>
      </p:sp>
      <p:sp>
        <p:nvSpPr>
          <p:cNvPr id="17411" name="Rectangle 3"/>
          <p:cNvSpPr>
            <a:spLocks noGrp="1" noChangeArrowheads="1"/>
          </p:cNvSpPr>
          <p:nvPr>
            <p:ph type="body"/>
          </p:nvPr>
        </p:nvSpPr>
        <p:spPr>
          <a:xfrm>
            <a:off x="709613" y="4860925"/>
            <a:ext cx="5667375" cy="4592638"/>
          </a:xfrm>
          <a:noFill/>
        </p:spPr>
        <p:txBody>
          <a:bodyPr wrap="none" lIns="86836" tIns="43418" rIns="86836" bIns="43418" anchor="ctr"/>
          <a:lstStyle/>
          <a:p>
            <a:endParaRPr lang="et-E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normAutofit/>
          </a:bodyPr>
          <a:lstStyle/>
          <a:p>
            <a:endParaRPr lang="en-US" dirty="0"/>
          </a:p>
        </p:txBody>
      </p:sp>
      <p:sp>
        <p:nvSpPr>
          <p:cNvPr id="4" name="Slaidinumbri kohatäide 3"/>
          <p:cNvSpPr>
            <a:spLocks noGrp="1"/>
          </p:cNvSpPr>
          <p:nvPr>
            <p:ph type="sldNum" sz="quarter" idx="10"/>
          </p:nvPr>
        </p:nvSpPr>
        <p:spPr/>
        <p:txBody>
          <a:bodyPr/>
          <a:lstStyle/>
          <a:p>
            <a:pPr>
              <a:defRPr/>
            </a:pPr>
            <a:fld id="{AE4D4CC6-CCFF-4506-8365-4F7C5A085F03}" type="slidenum">
              <a:rPr lang="et-EE" altLang="sv-SE" smtClean="0"/>
              <a:pPr>
                <a:defRPr/>
              </a:pPr>
              <a:t>8</a:t>
            </a:fld>
            <a:endParaRPr lang="et-E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idx="10"/>
          </p:nvPr>
        </p:nvSpPr>
        <p:spPr>
          <a:ln/>
        </p:spPr>
        <p:txBody>
          <a:bodyPr/>
          <a:lstStyle>
            <a:lvl1pPr>
              <a:defRPr/>
            </a:lvl1pPr>
          </a:lstStyle>
          <a:p>
            <a:pPr>
              <a:defRPr/>
            </a:pPr>
            <a:fld id="{06B54A87-5AB0-4600-A3DF-8709F93F53E6}" type="datetimeFigureOut">
              <a:rPr lang="en-GB" altLang="sv-SE"/>
              <a:pPr>
                <a:defRPr/>
              </a:pPr>
              <a:t>05/03/2019</a:t>
            </a:fld>
            <a:endParaRPr lang="en-GB" altLang="sv-SE"/>
          </a:p>
        </p:txBody>
      </p:sp>
      <p:sp>
        <p:nvSpPr>
          <p:cNvPr id="5" name="Rectangle 5"/>
          <p:cNvSpPr>
            <a:spLocks noGrp="1" noChangeArrowheads="1"/>
          </p:cNvSpPr>
          <p:nvPr>
            <p:ph type="ftr" idx="11"/>
          </p:nvPr>
        </p:nvSpPr>
        <p:spPr>
          <a:ln/>
        </p:spPr>
        <p:txBody>
          <a:bodyPr/>
          <a:lstStyle>
            <a:lvl1pPr>
              <a:defRPr/>
            </a:lvl1pPr>
          </a:lstStyle>
          <a:p>
            <a:pPr>
              <a:defRPr/>
            </a:pPr>
            <a:endParaRPr lang="en-GB" altLang="sv-SE"/>
          </a:p>
        </p:txBody>
      </p:sp>
      <p:sp>
        <p:nvSpPr>
          <p:cNvPr id="6" name="Rectangle 6"/>
          <p:cNvSpPr>
            <a:spLocks noGrp="1" noChangeArrowheads="1"/>
          </p:cNvSpPr>
          <p:nvPr>
            <p:ph type="sldNum" idx="12"/>
          </p:nvPr>
        </p:nvSpPr>
        <p:spPr>
          <a:ln/>
        </p:spPr>
        <p:txBody>
          <a:bodyPr/>
          <a:lstStyle>
            <a:lvl1pPr>
              <a:defRPr/>
            </a:lvl1pPr>
          </a:lstStyle>
          <a:p>
            <a:pPr>
              <a:defRPr/>
            </a:pPr>
            <a:fld id="{171088FB-25E6-443D-9757-BF79E6064558}" type="slidenum">
              <a:rPr lang="en-GB" altLang="sv-SE"/>
              <a:pPr>
                <a:defRPr/>
              </a:pPr>
              <a:t>‹#›</a:t>
            </a:fld>
            <a:endParaRPr lang="en-GB" alt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idx="10"/>
          </p:nvPr>
        </p:nvSpPr>
        <p:spPr>
          <a:ln/>
        </p:spPr>
        <p:txBody>
          <a:bodyPr/>
          <a:lstStyle>
            <a:lvl1pPr>
              <a:defRPr/>
            </a:lvl1pPr>
          </a:lstStyle>
          <a:p>
            <a:pPr>
              <a:defRPr/>
            </a:pPr>
            <a:fld id="{ADE7F159-DBDA-4073-9D4A-046667E55AA5}" type="datetimeFigureOut">
              <a:rPr lang="en-GB" altLang="sv-SE"/>
              <a:pPr>
                <a:defRPr/>
              </a:pPr>
              <a:t>05/03/2019</a:t>
            </a:fld>
            <a:endParaRPr lang="en-GB" altLang="sv-SE"/>
          </a:p>
        </p:txBody>
      </p:sp>
      <p:sp>
        <p:nvSpPr>
          <p:cNvPr id="5" name="Rectangle 5"/>
          <p:cNvSpPr>
            <a:spLocks noGrp="1" noChangeArrowheads="1"/>
          </p:cNvSpPr>
          <p:nvPr>
            <p:ph type="ftr" idx="11"/>
          </p:nvPr>
        </p:nvSpPr>
        <p:spPr>
          <a:ln/>
        </p:spPr>
        <p:txBody>
          <a:bodyPr/>
          <a:lstStyle>
            <a:lvl1pPr>
              <a:defRPr/>
            </a:lvl1pPr>
          </a:lstStyle>
          <a:p>
            <a:pPr>
              <a:defRPr/>
            </a:pPr>
            <a:endParaRPr lang="en-GB" altLang="sv-SE"/>
          </a:p>
        </p:txBody>
      </p:sp>
      <p:sp>
        <p:nvSpPr>
          <p:cNvPr id="6" name="Rectangle 6"/>
          <p:cNvSpPr>
            <a:spLocks noGrp="1" noChangeArrowheads="1"/>
          </p:cNvSpPr>
          <p:nvPr>
            <p:ph type="sldNum" idx="12"/>
          </p:nvPr>
        </p:nvSpPr>
        <p:spPr>
          <a:ln/>
        </p:spPr>
        <p:txBody>
          <a:bodyPr/>
          <a:lstStyle>
            <a:lvl1pPr>
              <a:defRPr/>
            </a:lvl1pPr>
          </a:lstStyle>
          <a:p>
            <a:pPr>
              <a:defRPr/>
            </a:pPr>
            <a:fld id="{3F0FAD2F-6995-4643-89D8-2C87E0334886}" type="slidenum">
              <a:rPr lang="en-GB" altLang="sv-SE"/>
              <a:pPr>
                <a:defRPr/>
              </a:pPr>
              <a:t>‹#›</a:t>
            </a:fld>
            <a:endParaRPr lang="en-GB" alt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18288" y="273050"/>
            <a:ext cx="2052637" cy="58435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3050"/>
            <a:ext cx="6008688" cy="58435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idx="10"/>
          </p:nvPr>
        </p:nvSpPr>
        <p:spPr>
          <a:ln/>
        </p:spPr>
        <p:txBody>
          <a:bodyPr/>
          <a:lstStyle>
            <a:lvl1pPr>
              <a:defRPr/>
            </a:lvl1pPr>
          </a:lstStyle>
          <a:p>
            <a:pPr>
              <a:defRPr/>
            </a:pPr>
            <a:fld id="{6407981F-B3F8-4BDE-BB47-2ECD0DEB3178}" type="datetimeFigureOut">
              <a:rPr lang="en-GB" altLang="sv-SE"/>
              <a:pPr>
                <a:defRPr/>
              </a:pPr>
              <a:t>05/03/2019</a:t>
            </a:fld>
            <a:endParaRPr lang="en-GB" altLang="sv-SE"/>
          </a:p>
        </p:txBody>
      </p:sp>
      <p:sp>
        <p:nvSpPr>
          <p:cNvPr id="5" name="Rectangle 5"/>
          <p:cNvSpPr>
            <a:spLocks noGrp="1" noChangeArrowheads="1"/>
          </p:cNvSpPr>
          <p:nvPr>
            <p:ph type="ftr" idx="11"/>
          </p:nvPr>
        </p:nvSpPr>
        <p:spPr>
          <a:ln/>
        </p:spPr>
        <p:txBody>
          <a:bodyPr/>
          <a:lstStyle>
            <a:lvl1pPr>
              <a:defRPr/>
            </a:lvl1pPr>
          </a:lstStyle>
          <a:p>
            <a:pPr>
              <a:defRPr/>
            </a:pPr>
            <a:endParaRPr lang="en-GB" altLang="sv-SE"/>
          </a:p>
        </p:txBody>
      </p:sp>
      <p:sp>
        <p:nvSpPr>
          <p:cNvPr id="6" name="Rectangle 6"/>
          <p:cNvSpPr>
            <a:spLocks noGrp="1" noChangeArrowheads="1"/>
          </p:cNvSpPr>
          <p:nvPr>
            <p:ph type="sldNum" idx="12"/>
          </p:nvPr>
        </p:nvSpPr>
        <p:spPr>
          <a:ln/>
        </p:spPr>
        <p:txBody>
          <a:bodyPr/>
          <a:lstStyle>
            <a:lvl1pPr>
              <a:defRPr/>
            </a:lvl1pPr>
          </a:lstStyle>
          <a:p>
            <a:pPr>
              <a:defRPr/>
            </a:pPr>
            <a:fld id="{AFF4D20A-927A-4634-9576-B66B972906AA}" type="slidenum">
              <a:rPr lang="en-GB" altLang="sv-SE"/>
              <a:pPr>
                <a:defRPr/>
              </a:pPr>
              <a:t>‹#›</a:t>
            </a:fld>
            <a:endParaRPr lang="en-GB" alt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3725" cy="1131888"/>
          </a:xfrm>
        </p:spPr>
        <p:txBody>
          <a:bodyPr/>
          <a:lstStyle/>
          <a:p>
            <a:r>
              <a:rPr lang="en-US"/>
              <a:t>Click to edit Master title style</a:t>
            </a:r>
            <a:endParaRPr lang="et-EE"/>
          </a:p>
        </p:txBody>
      </p:sp>
      <p:sp>
        <p:nvSpPr>
          <p:cNvPr id="3" name="Rectangle 4"/>
          <p:cNvSpPr>
            <a:spLocks noGrp="1" noChangeArrowheads="1"/>
          </p:cNvSpPr>
          <p:nvPr>
            <p:ph type="dt" idx="10"/>
          </p:nvPr>
        </p:nvSpPr>
        <p:spPr>
          <a:ln/>
        </p:spPr>
        <p:txBody>
          <a:bodyPr/>
          <a:lstStyle>
            <a:lvl1pPr>
              <a:defRPr/>
            </a:lvl1pPr>
          </a:lstStyle>
          <a:p>
            <a:pPr>
              <a:defRPr/>
            </a:pPr>
            <a:fld id="{585960F2-6A0A-42DD-AA87-19C0656167A2}" type="datetimeFigureOut">
              <a:rPr lang="en-GB" altLang="sv-SE"/>
              <a:pPr>
                <a:defRPr/>
              </a:pPr>
              <a:t>05/03/2019</a:t>
            </a:fld>
            <a:endParaRPr lang="en-GB" altLang="sv-SE"/>
          </a:p>
        </p:txBody>
      </p:sp>
      <p:sp>
        <p:nvSpPr>
          <p:cNvPr id="4" name="Rectangle 5"/>
          <p:cNvSpPr>
            <a:spLocks noGrp="1" noChangeArrowheads="1"/>
          </p:cNvSpPr>
          <p:nvPr>
            <p:ph type="ftr" idx="11"/>
          </p:nvPr>
        </p:nvSpPr>
        <p:spPr>
          <a:ln/>
        </p:spPr>
        <p:txBody>
          <a:bodyPr/>
          <a:lstStyle>
            <a:lvl1pPr>
              <a:defRPr/>
            </a:lvl1pPr>
          </a:lstStyle>
          <a:p>
            <a:pPr>
              <a:defRPr/>
            </a:pPr>
            <a:endParaRPr lang="en-GB" altLang="sv-SE"/>
          </a:p>
        </p:txBody>
      </p:sp>
      <p:sp>
        <p:nvSpPr>
          <p:cNvPr id="5" name="Rectangle 6"/>
          <p:cNvSpPr>
            <a:spLocks noGrp="1" noChangeArrowheads="1"/>
          </p:cNvSpPr>
          <p:nvPr>
            <p:ph type="sldNum" idx="12"/>
          </p:nvPr>
        </p:nvSpPr>
        <p:spPr>
          <a:ln/>
        </p:spPr>
        <p:txBody>
          <a:bodyPr/>
          <a:lstStyle>
            <a:lvl1pPr>
              <a:defRPr/>
            </a:lvl1pPr>
          </a:lstStyle>
          <a:p>
            <a:pPr>
              <a:defRPr/>
            </a:pPr>
            <a:fld id="{817C0FA2-0DCB-470E-8959-EC6C35654EDF}" type="slidenum">
              <a:rPr lang="en-GB" altLang="sv-SE"/>
              <a:pPr>
                <a:defRPr/>
              </a:pPr>
              <a:t>‹#›</a:t>
            </a:fld>
            <a:endParaRPr lang="en-GB" alt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idx="10"/>
          </p:nvPr>
        </p:nvSpPr>
        <p:spPr>
          <a:ln/>
        </p:spPr>
        <p:txBody>
          <a:bodyPr/>
          <a:lstStyle>
            <a:lvl1pPr>
              <a:defRPr/>
            </a:lvl1pPr>
          </a:lstStyle>
          <a:p>
            <a:pPr>
              <a:defRPr/>
            </a:pPr>
            <a:fld id="{FEE0C5B7-85A3-4AA5-80A8-46B519DAA12D}" type="datetimeFigureOut">
              <a:rPr lang="en-GB" altLang="sv-SE"/>
              <a:pPr>
                <a:defRPr/>
              </a:pPr>
              <a:t>05/03/2019</a:t>
            </a:fld>
            <a:endParaRPr lang="en-GB" altLang="sv-SE"/>
          </a:p>
        </p:txBody>
      </p:sp>
      <p:sp>
        <p:nvSpPr>
          <p:cNvPr id="5" name="Rectangle 5"/>
          <p:cNvSpPr>
            <a:spLocks noGrp="1" noChangeArrowheads="1"/>
          </p:cNvSpPr>
          <p:nvPr>
            <p:ph type="ftr" idx="11"/>
          </p:nvPr>
        </p:nvSpPr>
        <p:spPr>
          <a:ln/>
        </p:spPr>
        <p:txBody>
          <a:bodyPr/>
          <a:lstStyle>
            <a:lvl1pPr>
              <a:defRPr/>
            </a:lvl1pPr>
          </a:lstStyle>
          <a:p>
            <a:pPr>
              <a:defRPr/>
            </a:pPr>
            <a:endParaRPr lang="en-GB" altLang="sv-SE"/>
          </a:p>
        </p:txBody>
      </p:sp>
      <p:sp>
        <p:nvSpPr>
          <p:cNvPr id="6" name="Rectangle 6"/>
          <p:cNvSpPr>
            <a:spLocks noGrp="1" noChangeArrowheads="1"/>
          </p:cNvSpPr>
          <p:nvPr>
            <p:ph type="sldNum" idx="12"/>
          </p:nvPr>
        </p:nvSpPr>
        <p:spPr>
          <a:ln/>
        </p:spPr>
        <p:txBody>
          <a:bodyPr/>
          <a:lstStyle>
            <a:lvl1pPr>
              <a:defRPr/>
            </a:lvl1pPr>
          </a:lstStyle>
          <a:p>
            <a:pPr>
              <a:defRPr/>
            </a:pPr>
            <a:fld id="{1B128DEF-27C6-48F2-8B00-FF9D944BF968}" type="slidenum">
              <a:rPr lang="en-GB" altLang="sv-SE"/>
              <a:pPr>
                <a:defRPr/>
              </a:pPr>
              <a:t>‹#›</a:t>
            </a:fld>
            <a:endParaRPr lang="en-GB" alt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idx="10"/>
          </p:nvPr>
        </p:nvSpPr>
        <p:spPr>
          <a:ln/>
        </p:spPr>
        <p:txBody>
          <a:bodyPr/>
          <a:lstStyle>
            <a:lvl1pPr>
              <a:defRPr/>
            </a:lvl1pPr>
          </a:lstStyle>
          <a:p>
            <a:pPr>
              <a:defRPr/>
            </a:pPr>
            <a:fld id="{6B5D0E36-1B95-40AC-B6A6-68DBFA85101C}" type="datetimeFigureOut">
              <a:rPr lang="en-GB" altLang="sv-SE"/>
              <a:pPr>
                <a:defRPr/>
              </a:pPr>
              <a:t>05/03/2019</a:t>
            </a:fld>
            <a:endParaRPr lang="en-GB" altLang="sv-SE"/>
          </a:p>
        </p:txBody>
      </p:sp>
      <p:sp>
        <p:nvSpPr>
          <p:cNvPr id="5" name="Rectangle 5"/>
          <p:cNvSpPr>
            <a:spLocks noGrp="1" noChangeArrowheads="1"/>
          </p:cNvSpPr>
          <p:nvPr>
            <p:ph type="ftr" idx="11"/>
          </p:nvPr>
        </p:nvSpPr>
        <p:spPr>
          <a:ln/>
        </p:spPr>
        <p:txBody>
          <a:bodyPr/>
          <a:lstStyle>
            <a:lvl1pPr>
              <a:defRPr/>
            </a:lvl1pPr>
          </a:lstStyle>
          <a:p>
            <a:pPr>
              <a:defRPr/>
            </a:pPr>
            <a:endParaRPr lang="en-GB" altLang="sv-SE"/>
          </a:p>
        </p:txBody>
      </p:sp>
      <p:sp>
        <p:nvSpPr>
          <p:cNvPr id="6" name="Rectangle 6"/>
          <p:cNvSpPr>
            <a:spLocks noGrp="1" noChangeArrowheads="1"/>
          </p:cNvSpPr>
          <p:nvPr>
            <p:ph type="sldNum" idx="12"/>
          </p:nvPr>
        </p:nvSpPr>
        <p:spPr>
          <a:ln/>
        </p:spPr>
        <p:txBody>
          <a:bodyPr/>
          <a:lstStyle>
            <a:lvl1pPr>
              <a:defRPr/>
            </a:lvl1pPr>
          </a:lstStyle>
          <a:p>
            <a:pPr>
              <a:defRPr/>
            </a:pPr>
            <a:fld id="{55EEA2EB-5A12-49C8-B74E-74780B4C95F7}" type="slidenum">
              <a:rPr lang="en-GB" altLang="sv-SE"/>
              <a:pPr>
                <a:defRPr/>
              </a:pPr>
              <a:t>‹#›</a:t>
            </a:fld>
            <a:endParaRPr lang="en-GB" alt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4963"/>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0263" y="1604963"/>
            <a:ext cx="4030662"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idx="10"/>
          </p:nvPr>
        </p:nvSpPr>
        <p:spPr>
          <a:ln/>
        </p:spPr>
        <p:txBody>
          <a:bodyPr/>
          <a:lstStyle>
            <a:lvl1pPr>
              <a:defRPr/>
            </a:lvl1pPr>
          </a:lstStyle>
          <a:p>
            <a:pPr>
              <a:defRPr/>
            </a:pPr>
            <a:fld id="{92F85AE9-D099-4516-B2AE-EA1BE635C713}" type="datetimeFigureOut">
              <a:rPr lang="en-GB" altLang="sv-SE"/>
              <a:pPr>
                <a:defRPr/>
              </a:pPr>
              <a:t>05/03/2019</a:t>
            </a:fld>
            <a:endParaRPr lang="en-GB" altLang="sv-SE"/>
          </a:p>
        </p:txBody>
      </p:sp>
      <p:sp>
        <p:nvSpPr>
          <p:cNvPr id="6" name="Rectangle 5"/>
          <p:cNvSpPr>
            <a:spLocks noGrp="1" noChangeArrowheads="1"/>
          </p:cNvSpPr>
          <p:nvPr>
            <p:ph type="ftr" idx="11"/>
          </p:nvPr>
        </p:nvSpPr>
        <p:spPr>
          <a:ln/>
        </p:spPr>
        <p:txBody>
          <a:bodyPr/>
          <a:lstStyle>
            <a:lvl1pPr>
              <a:defRPr/>
            </a:lvl1pPr>
          </a:lstStyle>
          <a:p>
            <a:pPr>
              <a:defRPr/>
            </a:pPr>
            <a:endParaRPr lang="en-GB" altLang="sv-SE"/>
          </a:p>
        </p:txBody>
      </p:sp>
      <p:sp>
        <p:nvSpPr>
          <p:cNvPr id="7" name="Rectangle 6"/>
          <p:cNvSpPr>
            <a:spLocks noGrp="1" noChangeArrowheads="1"/>
          </p:cNvSpPr>
          <p:nvPr>
            <p:ph type="sldNum" idx="12"/>
          </p:nvPr>
        </p:nvSpPr>
        <p:spPr>
          <a:ln/>
        </p:spPr>
        <p:txBody>
          <a:bodyPr/>
          <a:lstStyle>
            <a:lvl1pPr>
              <a:defRPr/>
            </a:lvl1pPr>
          </a:lstStyle>
          <a:p>
            <a:pPr>
              <a:defRPr/>
            </a:pPr>
            <a:fld id="{0B03FB6A-E20F-480F-BA73-FDD1611BD8E3}" type="slidenum">
              <a:rPr lang="en-GB" altLang="sv-SE"/>
              <a:pPr>
                <a:defRPr/>
              </a:pPr>
              <a:t>‹#›</a:t>
            </a:fld>
            <a:endParaRPr lang="en-GB" alt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idx="10"/>
          </p:nvPr>
        </p:nvSpPr>
        <p:spPr>
          <a:ln/>
        </p:spPr>
        <p:txBody>
          <a:bodyPr/>
          <a:lstStyle>
            <a:lvl1pPr>
              <a:defRPr/>
            </a:lvl1pPr>
          </a:lstStyle>
          <a:p>
            <a:pPr>
              <a:defRPr/>
            </a:pPr>
            <a:fld id="{FEC84C82-3C7C-4DB3-949A-EDB67F57313A}" type="datetimeFigureOut">
              <a:rPr lang="en-GB" altLang="sv-SE"/>
              <a:pPr>
                <a:defRPr/>
              </a:pPr>
              <a:t>05/03/2019</a:t>
            </a:fld>
            <a:endParaRPr lang="en-GB" altLang="sv-SE"/>
          </a:p>
        </p:txBody>
      </p:sp>
      <p:sp>
        <p:nvSpPr>
          <p:cNvPr id="8" name="Rectangle 5"/>
          <p:cNvSpPr>
            <a:spLocks noGrp="1" noChangeArrowheads="1"/>
          </p:cNvSpPr>
          <p:nvPr>
            <p:ph type="ftr" idx="11"/>
          </p:nvPr>
        </p:nvSpPr>
        <p:spPr>
          <a:ln/>
        </p:spPr>
        <p:txBody>
          <a:bodyPr/>
          <a:lstStyle>
            <a:lvl1pPr>
              <a:defRPr/>
            </a:lvl1pPr>
          </a:lstStyle>
          <a:p>
            <a:pPr>
              <a:defRPr/>
            </a:pPr>
            <a:endParaRPr lang="en-GB" altLang="sv-SE"/>
          </a:p>
        </p:txBody>
      </p:sp>
      <p:sp>
        <p:nvSpPr>
          <p:cNvPr id="9" name="Rectangle 6"/>
          <p:cNvSpPr>
            <a:spLocks noGrp="1" noChangeArrowheads="1"/>
          </p:cNvSpPr>
          <p:nvPr>
            <p:ph type="sldNum" idx="12"/>
          </p:nvPr>
        </p:nvSpPr>
        <p:spPr>
          <a:ln/>
        </p:spPr>
        <p:txBody>
          <a:bodyPr/>
          <a:lstStyle>
            <a:lvl1pPr>
              <a:defRPr/>
            </a:lvl1pPr>
          </a:lstStyle>
          <a:p>
            <a:pPr>
              <a:defRPr/>
            </a:pPr>
            <a:fld id="{6097C537-7955-4D09-82C1-E306AFE098D6}" type="slidenum">
              <a:rPr lang="en-GB" altLang="sv-SE"/>
              <a:pPr>
                <a:defRPr/>
              </a:pPr>
              <a:t>‹#›</a:t>
            </a:fld>
            <a:endParaRPr lang="en-GB" alt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idx="10"/>
          </p:nvPr>
        </p:nvSpPr>
        <p:spPr>
          <a:ln/>
        </p:spPr>
        <p:txBody>
          <a:bodyPr/>
          <a:lstStyle>
            <a:lvl1pPr>
              <a:defRPr/>
            </a:lvl1pPr>
          </a:lstStyle>
          <a:p>
            <a:pPr>
              <a:defRPr/>
            </a:pPr>
            <a:fld id="{1EA5F702-7A19-48A0-979E-18D5F4328FC7}" type="datetimeFigureOut">
              <a:rPr lang="en-GB" altLang="sv-SE"/>
              <a:pPr>
                <a:defRPr/>
              </a:pPr>
              <a:t>05/03/2019</a:t>
            </a:fld>
            <a:endParaRPr lang="en-GB" altLang="sv-SE"/>
          </a:p>
        </p:txBody>
      </p:sp>
      <p:sp>
        <p:nvSpPr>
          <p:cNvPr id="4" name="Rectangle 5"/>
          <p:cNvSpPr>
            <a:spLocks noGrp="1" noChangeArrowheads="1"/>
          </p:cNvSpPr>
          <p:nvPr>
            <p:ph type="ftr" idx="11"/>
          </p:nvPr>
        </p:nvSpPr>
        <p:spPr>
          <a:ln/>
        </p:spPr>
        <p:txBody>
          <a:bodyPr/>
          <a:lstStyle>
            <a:lvl1pPr>
              <a:defRPr/>
            </a:lvl1pPr>
          </a:lstStyle>
          <a:p>
            <a:pPr>
              <a:defRPr/>
            </a:pPr>
            <a:endParaRPr lang="en-GB" altLang="sv-SE"/>
          </a:p>
        </p:txBody>
      </p:sp>
      <p:sp>
        <p:nvSpPr>
          <p:cNvPr id="5" name="Rectangle 6"/>
          <p:cNvSpPr>
            <a:spLocks noGrp="1" noChangeArrowheads="1"/>
          </p:cNvSpPr>
          <p:nvPr>
            <p:ph type="sldNum" idx="12"/>
          </p:nvPr>
        </p:nvSpPr>
        <p:spPr>
          <a:ln/>
        </p:spPr>
        <p:txBody>
          <a:bodyPr/>
          <a:lstStyle>
            <a:lvl1pPr>
              <a:defRPr/>
            </a:lvl1pPr>
          </a:lstStyle>
          <a:p>
            <a:pPr>
              <a:defRPr/>
            </a:pPr>
            <a:fld id="{2F64DA0C-EFC8-43B2-8773-78DCC1D64EB2}" type="slidenum">
              <a:rPr lang="en-GB" altLang="sv-SE"/>
              <a:pPr>
                <a:defRPr/>
              </a:pPr>
              <a:t>‹#›</a:t>
            </a:fld>
            <a:endParaRPr lang="en-GB" alt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fld id="{31599C85-A997-4DC9-94D7-91D60B87C7D0}" type="datetimeFigureOut">
              <a:rPr lang="en-GB" altLang="sv-SE"/>
              <a:pPr>
                <a:defRPr/>
              </a:pPr>
              <a:t>05/03/2019</a:t>
            </a:fld>
            <a:endParaRPr lang="en-GB" altLang="sv-SE"/>
          </a:p>
        </p:txBody>
      </p:sp>
      <p:sp>
        <p:nvSpPr>
          <p:cNvPr id="3" name="Rectangle 5"/>
          <p:cNvSpPr>
            <a:spLocks noGrp="1" noChangeArrowheads="1"/>
          </p:cNvSpPr>
          <p:nvPr>
            <p:ph type="ftr" idx="11"/>
          </p:nvPr>
        </p:nvSpPr>
        <p:spPr>
          <a:ln/>
        </p:spPr>
        <p:txBody>
          <a:bodyPr/>
          <a:lstStyle>
            <a:lvl1pPr>
              <a:defRPr/>
            </a:lvl1pPr>
          </a:lstStyle>
          <a:p>
            <a:pPr>
              <a:defRPr/>
            </a:pPr>
            <a:endParaRPr lang="en-GB" altLang="sv-SE"/>
          </a:p>
        </p:txBody>
      </p:sp>
      <p:sp>
        <p:nvSpPr>
          <p:cNvPr id="4" name="Rectangle 6"/>
          <p:cNvSpPr>
            <a:spLocks noGrp="1" noChangeArrowheads="1"/>
          </p:cNvSpPr>
          <p:nvPr>
            <p:ph type="sldNum" idx="12"/>
          </p:nvPr>
        </p:nvSpPr>
        <p:spPr>
          <a:ln/>
        </p:spPr>
        <p:txBody>
          <a:bodyPr/>
          <a:lstStyle>
            <a:lvl1pPr>
              <a:defRPr/>
            </a:lvl1pPr>
          </a:lstStyle>
          <a:p>
            <a:pPr>
              <a:defRPr/>
            </a:pPr>
            <a:fld id="{102A3DD2-4D3D-4B54-8849-929287DB5A53}" type="slidenum">
              <a:rPr lang="en-GB" altLang="sv-SE"/>
              <a:pPr>
                <a:defRPr/>
              </a:pPr>
              <a:t>‹#›</a:t>
            </a:fld>
            <a:endParaRPr lang="en-GB" alt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idx="10"/>
          </p:nvPr>
        </p:nvSpPr>
        <p:spPr>
          <a:ln/>
        </p:spPr>
        <p:txBody>
          <a:bodyPr/>
          <a:lstStyle>
            <a:lvl1pPr>
              <a:defRPr/>
            </a:lvl1pPr>
          </a:lstStyle>
          <a:p>
            <a:pPr>
              <a:defRPr/>
            </a:pPr>
            <a:fld id="{B5AF2E3D-6AC0-4611-A29A-DAAF63DF1A63}" type="datetimeFigureOut">
              <a:rPr lang="en-GB" altLang="sv-SE"/>
              <a:pPr>
                <a:defRPr/>
              </a:pPr>
              <a:t>05/03/2019</a:t>
            </a:fld>
            <a:endParaRPr lang="en-GB" altLang="sv-SE"/>
          </a:p>
        </p:txBody>
      </p:sp>
      <p:sp>
        <p:nvSpPr>
          <p:cNvPr id="6" name="Rectangle 5"/>
          <p:cNvSpPr>
            <a:spLocks noGrp="1" noChangeArrowheads="1"/>
          </p:cNvSpPr>
          <p:nvPr>
            <p:ph type="ftr" idx="11"/>
          </p:nvPr>
        </p:nvSpPr>
        <p:spPr>
          <a:ln/>
        </p:spPr>
        <p:txBody>
          <a:bodyPr/>
          <a:lstStyle>
            <a:lvl1pPr>
              <a:defRPr/>
            </a:lvl1pPr>
          </a:lstStyle>
          <a:p>
            <a:pPr>
              <a:defRPr/>
            </a:pPr>
            <a:endParaRPr lang="en-GB" altLang="sv-SE"/>
          </a:p>
        </p:txBody>
      </p:sp>
      <p:sp>
        <p:nvSpPr>
          <p:cNvPr id="7" name="Rectangle 6"/>
          <p:cNvSpPr>
            <a:spLocks noGrp="1" noChangeArrowheads="1"/>
          </p:cNvSpPr>
          <p:nvPr>
            <p:ph type="sldNum" idx="12"/>
          </p:nvPr>
        </p:nvSpPr>
        <p:spPr>
          <a:ln/>
        </p:spPr>
        <p:txBody>
          <a:bodyPr/>
          <a:lstStyle>
            <a:lvl1pPr>
              <a:defRPr/>
            </a:lvl1pPr>
          </a:lstStyle>
          <a:p>
            <a:pPr>
              <a:defRPr/>
            </a:pPr>
            <a:fld id="{E7A22C08-816D-4FE1-B17E-AFEFF449B1B5}" type="slidenum">
              <a:rPr lang="en-GB" altLang="sv-SE"/>
              <a:pPr>
                <a:defRPr/>
              </a:pPr>
              <a:t>‹#›</a:t>
            </a:fld>
            <a:endParaRPr lang="en-GB" alt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idx="10"/>
          </p:nvPr>
        </p:nvSpPr>
        <p:spPr>
          <a:ln/>
        </p:spPr>
        <p:txBody>
          <a:bodyPr/>
          <a:lstStyle>
            <a:lvl1pPr>
              <a:defRPr/>
            </a:lvl1pPr>
          </a:lstStyle>
          <a:p>
            <a:pPr>
              <a:defRPr/>
            </a:pPr>
            <a:fld id="{E0519EA9-A312-4717-A98B-C799DB0677D1}" type="datetimeFigureOut">
              <a:rPr lang="en-GB" altLang="sv-SE"/>
              <a:pPr>
                <a:defRPr/>
              </a:pPr>
              <a:t>05/03/2019</a:t>
            </a:fld>
            <a:endParaRPr lang="en-GB" altLang="sv-SE"/>
          </a:p>
        </p:txBody>
      </p:sp>
      <p:sp>
        <p:nvSpPr>
          <p:cNvPr id="6" name="Rectangle 5"/>
          <p:cNvSpPr>
            <a:spLocks noGrp="1" noChangeArrowheads="1"/>
          </p:cNvSpPr>
          <p:nvPr>
            <p:ph type="ftr" idx="11"/>
          </p:nvPr>
        </p:nvSpPr>
        <p:spPr>
          <a:ln/>
        </p:spPr>
        <p:txBody>
          <a:bodyPr/>
          <a:lstStyle>
            <a:lvl1pPr>
              <a:defRPr/>
            </a:lvl1pPr>
          </a:lstStyle>
          <a:p>
            <a:pPr>
              <a:defRPr/>
            </a:pPr>
            <a:endParaRPr lang="en-GB" altLang="sv-SE"/>
          </a:p>
        </p:txBody>
      </p:sp>
      <p:sp>
        <p:nvSpPr>
          <p:cNvPr id="7" name="Rectangle 6"/>
          <p:cNvSpPr>
            <a:spLocks noGrp="1" noChangeArrowheads="1"/>
          </p:cNvSpPr>
          <p:nvPr>
            <p:ph type="sldNum" idx="12"/>
          </p:nvPr>
        </p:nvSpPr>
        <p:spPr>
          <a:ln/>
        </p:spPr>
        <p:txBody>
          <a:bodyPr/>
          <a:lstStyle>
            <a:lvl1pPr>
              <a:defRPr/>
            </a:lvl1pPr>
          </a:lstStyle>
          <a:p>
            <a:pPr>
              <a:defRPr/>
            </a:pPr>
            <a:fld id="{10BC9173-E795-46E3-A7F7-E135242BF572}" type="slidenum">
              <a:rPr lang="en-GB" altLang="sv-SE"/>
              <a:pPr>
                <a:defRPr/>
              </a:pPr>
              <a:t>‹#›</a:t>
            </a:fld>
            <a:endParaRPr lang="en-GB" alt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3050"/>
            <a:ext cx="8213725" cy="11318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ltLang="sv-SE"/>
              <a:t>Klõpsa tiitli tekstivormingu redigeerimiseks</a:t>
            </a:r>
          </a:p>
        </p:txBody>
      </p:sp>
      <p:sp>
        <p:nvSpPr>
          <p:cNvPr id="1027" name="Rectangle 3"/>
          <p:cNvSpPr>
            <a:spLocks noGrp="1" noChangeArrowheads="1"/>
          </p:cNvSpPr>
          <p:nvPr>
            <p:ph type="body" idx="1"/>
          </p:nvPr>
        </p:nvSpPr>
        <p:spPr bwMode="auto">
          <a:xfrm>
            <a:off x="457200" y="1604963"/>
            <a:ext cx="8213725" cy="4511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sv-SE"/>
              <a:t>Klõpsa liigenduse tekstivormingu redigeerimiseks</a:t>
            </a:r>
          </a:p>
          <a:p>
            <a:pPr lvl="1"/>
            <a:r>
              <a:rPr lang="en-GB" altLang="sv-SE"/>
              <a:t>Teine liigendustase</a:t>
            </a:r>
          </a:p>
          <a:p>
            <a:pPr lvl="2"/>
            <a:r>
              <a:rPr lang="en-GB" altLang="sv-SE"/>
              <a:t>Kolmas liigendustase</a:t>
            </a:r>
          </a:p>
          <a:p>
            <a:pPr lvl="3"/>
            <a:r>
              <a:rPr lang="en-GB" altLang="sv-SE"/>
              <a:t>Neljas liigendustase</a:t>
            </a:r>
          </a:p>
          <a:p>
            <a:pPr lvl="4"/>
            <a:r>
              <a:rPr lang="en-GB" altLang="sv-SE"/>
              <a:t>Viies liigendustase</a:t>
            </a:r>
          </a:p>
          <a:p>
            <a:pPr lvl="4"/>
            <a:r>
              <a:rPr lang="en-GB" altLang="sv-SE"/>
              <a:t>Kuues liigendustase</a:t>
            </a:r>
          </a:p>
          <a:p>
            <a:pPr lvl="4"/>
            <a:r>
              <a:rPr lang="en-GB" altLang="sv-SE"/>
              <a:t>Seitsmes liigendustase</a:t>
            </a:r>
          </a:p>
          <a:p>
            <a:pPr lvl="4"/>
            <a:r>
              <a:rPr lang="en-GB" altLang="sv-SE"/>
              <a:t>Kaheksas liigendustase</a:t>
            </a:r>
          </a:p>
          <a:p>
            <a:pPr lvl="4"/>
            <a:r>
              <a:rPr lang="en-GB" altLang="sv-SE"/>
              <a:t>Üheksas liigendustase</a:t>
            </a:r>
          </a:p>
        </p:txBody>
      </p:sp>
      <p:sp>
        <p:nvSpPr>
          <p:cNvPr id="147460" name="Rectangle 4"/>
          <p:cNvSpPr>
            <a:spLocks noGrp="1" noChangeArrowheads="1"/>
          </p:cNvSpPr>
          <p:nvPr>
            <p:ph type="dt"/>
          </p:nvPr>
        </p:nvSpPr>
        <p:spPr bwMode="auto">
          <a:xfrm>
            <a:off x="457200" y="6246813"/>
            <a:ext cx="2114550" cy="458787"/>
          </a:xfrm>
          <a:prstGeom prst="rect">
            <a:avLst/>
          </a:prstGeom>
          <a:noFill/>
          <a:ln>
            <a:noFill/>
          </a:ln>
          <a:effectLst/>
          <a:extLst/>
        </p:spPr>
        <p:txBody>
          <a:bodyPr vert="horz" wrap="square" lIns="0" tIns="0" rIns="0" bIns="0" numCol="1" anchor="t" anchorCtr="0" compatLnSpc="1">
            <a:prstTxWarp prst="textNoShape">
              <a:avLst/>
            </a:prstTxWarp>
          </a:bodyPr>
          <a:lstStyle>
            <a:lvl1pPr hangingPunct="0">
              <a:lnSpc>
                <a:spcPct val="95000"/>
              </a:lnSpc>
              <a:buClr>
                <a:srgbClr val="000000"/>
              </a:buClr>
              <a:buSzPct val="45000"/>
              <a:buFont typeface="Wingdings" pitchFamily="2" charset="2"/>
              <a:buNone/>
              <a:defRPr sz="1300">
                <a:solidFill>
                  <a:srgbClr val="000000"/>
                </a:solidFill>
                <a:latin typeface="Times New Roman" pitchFamily="18" charset="0"/>
              </a:defRPr>
            </a:lvl1pPr>
          </a:lstStyle>
          <a:p>
            <a:pPr>
              <a:defRPr/>
            </a:pPr>
            <a:fld id="{033C9D81-D7CF-4258-970E-0EB809BD435B}" type="datetimeFigureOut">
              <a:rPr lang="en-GB" altLang="sv-SE"/>
              <a:pPr>
                <a:defRPr/>
              </a:pPr>
              <a:t>05/03/2019</a:t>
            </a:fld>
            <a:endParaRPr lang="en-GB" altLang="sv-SE"/>
          </a:p>
        </p:txBody>
      </p:sp>
      <p:sp>
        <p:nvSpPr>
          <p:cNvPr id="147461" name="Rectangle 5"/>
          <p:cNvSpPr>
            <a:spLocks noGrp="1" noChangeArrowheads="1"/>
          </p:cNvSpPr>
          <p:nvPr>
            <p:ph type="ftr"/>
          </p:nvPr>
        </p:nvSpPr>
        <p:spPr bwMode="auto">
          <a:xfrm>
            <a:off x="3127375" y="6246813"/>
            <a:ext cx="2884488" cy="458787"/>
          </a:xfrm>
          <a:prstGeom prst="rect">
            <a:avLst/>
          </a:prstGeom>
          <a:noFill/>
          <a:ln>
            <a:noFill/>
          </a:ln>
          <a:effectLst/>
          <a:extLst/>
        </p:spPr>
        <p:txBody>
          <a:bodyPr vert="horz" wrap="square" lIns="0" tIns="0" rIns="0" bIns="0" numCol="1" anchor="t" anchorCtr="0" compatLnSpc="1">
            <a:prstTxWarp prst="textNoShape">
              <a:avLst/>
            </a:prstTxWarp>
          </a:bodyPr>
          <a:lstStyle>
            <a:lvl1pPr algn="ctr" hangingPunct="0">
              <a:lnSpc>
                <a:spcPct val="95000"/>
              </a:lnSpc>
              <a:buClr>
                <a:srgbClr val="000000"/>
              </a:buClr>
              <a:buSzPct val="45000"/>
              <a:buFont typeface="Wingdings" pitchFamily="2" charset="2"/>
              <a:buNone/>
              <a:defRPr sz="1300">
                <a:solidFill>
                  <a:srgbClr val="000000"/>
                </a:solidFill>
                <a:latin typeface="Times New Roman" pitchFamily="18" charset="0"/>
              </a:defRPr>
            </a:lvl1pPr>
          </a:lstStyle>
          <a:p>
            <a:pPr>
              <a:defRPr/>
            </a:pPr>
            <a:endParaRPr lang="en-GB" altLang="sv-SE"/>
          </a:p>
        </p:txBody>
      </p:sp>
      <p:sp>
        <p:nvSpPr>
          <p:cNvPr id="147462" name="Rectangle 6"/>
          <p:cNvSpPr>
            <a:spLocks noGrp="1" noChangeArrowheads="1"/>
          </p:cNvSpPr>
          <p:nvPr>
            <p:ph type="sldNum"/>
          </p:nvPr>
        </p:nvSpPr>
        <p:spPr bwMode="auto">
          <a:xfrm>
            <a:off x="6556375" y="6246813"/>
            <a:ext cx="2114550" cy="458787"/>
          </a:xfrm>
          <a:prstGeom prst="rect">
            <a:avLst/>
          </a:prstGeom>
          <a:noFill/>
          <a:ln>
            <a:noFill/>
          </a:ln>
          <a:effectLst/>
          <a:extLst/>
        </p:spPr>
        <p:txBody>
          <a:bodyPr vert="horz" wrap="square" lIns="0" tIns="0" rIns="0" bIns="0" numCol="1" anchor="t" anchorCtr="0" compatLnSpc="1">
            <a:prstTxWarp prst="textNoShape">
              <a:avLst/>
            </a:prstTxWarp>
          </a:bodyPr>
          <a:lstStyle>
            <a:lvl1pPr algn="r" hangingPunct="0">
              <a:lnSpc>
                <a:spcPct val="95000"/>
              </a:lnSpc>
              <a:buClr>
                <a:srgbClr val="000000"/>
              </a:buClr>
              <a:buSzPct val="45000"/>
              <a:buFont typeface="Wingdings" pitchFamily="2" charset="2"/>
              <a:buNone/>
              <a:defRPr sz="1300">
                <a:solidFill>
                  <a:srgbClr val="000000"/>
                </a:solidFill>
                <a:latin typeface="Times New Roman" pitchFamily="18" charset="0"/>
              </a:defRPr>
            </a:lvl1pPr>
          </a:lstStyle>
          <a:p>
            <a:pPr>
              <a:defRPr/>
            </a:pPr>
            <a:fld id="{F6AA3DF3-FE7E-4331-9F5E-F09A4B4CC326}" type="slidenum">
              <a:rPr lang="en-GB" altLang="sv-SE"/>
              <a:pPr>
                <a:defRPr/>
              </a:pPr>
              <a:t>‹#›</a:t>
            </a:fld>
            <a:endParaRPr lang="en-GB" altLang="sv-SE"/>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defTabSz="407988" rtl="0" eaLnBrk="0" fontAlgn="base" hangingPunct="0">
        <a:lnSpc>
          <a:spcPct val="93000"/>
        </a:lnSpc>
        <a:spcBef>
          <a:spcPct val="0"/>
        </a:spcBef>
        <a:spcAft>
          <a:spcPct val="0"/>
        </a:spcAft>
        <a:buClr>
          <a:srgbClr val="000000"/>
        </a:buClr>
        <a:buSzPct val="45000"/>
        <a:buFont typeface="Wingdings" pitchFamily="2" charset="2"/>
        <a:defRPr sz="4000">
          <a:solidFill>
            <a:srgbClr val="000000"/>
          </a:solidFill>
          <a:latin typeface="+mj-lt"/>
          <a:ea typeface="+mj-ea"/>
          <a:cs typeface="+mj-cs"/>
        </a:defRPr>
      </a:lvl1pPr>
      <a:lvl2pPr algn="ctr" defTabSz="407988" rtl="0" eaLnBrk="0" fontAlgn="base" hangingPunct="0">
        <a:lnSpc>
          <a:spcPct val="93000"/>
        </a:lnSpc>
        <a:spcBef>
          <a:spcPct val="0"/>
        </a:spcBef>
        <a:spcAft>
          <a:spcPct val="0"/>
        </a:spcAft>
        <a:buClr>
          <a:srgbClr val="000000"/>
        </a:buClr>
        <a:buSzPct val="45000"/>
        <a:buFont typeface="Wingdings" pitchFamily="2" charset="2"/>
        <a:defRPr sz="4000">
          <a:solidFill>
            <a:srgbClr val="000000"/>
          </a:solidFill>
          <a:latin typeface="Arial" charset="0"/>
        </a:defRPr>
      </a:lvl2pPr>
      <a:lvl3pPr algn="ctr" defTabSz="407988" rtl="0" eaLnBrk="0" fontAlgn="base" hangingPunct="0">
        <a:lnSpc>
          <a:spcPct val="93000"/>
        </a:lnSpc>
        <a:spcBef>
          <a:spcPct val="0"/>
        </a:spcBef>
        <a:spcAft>
          <a:spcPct val="0"/>
        </a:spcAft>
        <a:buClr>
          <a:srgbClr val="000000"/>
        </a:buClr>
        <a:buSzPct val="45000"/>
        <a:buFont typeface="Wingdings" pitchFamily="2" charset="2"/>
        <a:defRPr sz="4000">
          <a:solidFill>
            <a:srgbClr val="000000"/>
          </a:solidFill>
          <a:latin typeface="Arial" charset="0"/>
        </a:defRPr>
      </a:lvl3pPr>
      <a:lvl4pPr algn="ctr" defTabSz="407988" rtl="0" eaLnBrk="0" fontAlgn="base" hangingPunct="0">
        <a:lnSpc>
          <a:spcPct val="93000"/>
        </a:lnSpc>
        <a:spcBef>
          <a:spcPct val="0"/>
        </a:spcBef>
        <a:spcAft>
          <a:spcPct val="0"/>
        </a:spcAft>
        <a:buClr>
          <a:srgbClr val="000000"/>
        </a:buClr>
        <a:buSzPct val="45000"/>
        <a:buFont typeface="Wingdings" pitchFamily="2" charset="2"/>
        <a:defRPr sz="4000">
          <a:solidFill>
            <a:srgbClr val="000000"/>
          </a:solidFill>
          <a:latin typeface="Arial" charset="0"/>
        </a:defRPr>
      </a:lvl4pPr>
      <a:lvl5pPr algn="ctr" defTabSz="407988" rtl="0" eaLnBrk="0" fontAlgn="base" hangingPunct="0">
        <a:lnSpc>
          <a:spcPct val="93000"/>
        </a:lnSpc>
        <a:spcBef>
          <a:spcPct val="0"/>
        </a:spcBef>
        <a:spcAft>
          <a:spcPct val="0"/>
        </a:spcAft>
        <a:buClr>
          <a:srgbClr val="000000"/>
        </a:buClr>
        <a:buSzPct val="45000"/>
        <a:buFont typeface="Wingdings" pitchFamily="2" charset="2"/>
        <a:defRPr sz="4000">
          <a:solidFill>
            <a:srgbClr val="000000"/>
          </a:solidFill>
          <a:latin typeface="Arial" charset="0"/>
        </a:defRPr>
      </a:lvl5pPr>
      <a:lvl6pPr marL="457200" algn="ctr" defTabSz="407988" rtl="0" fontAlgn="base">
        <a:lnSpc>
          <a:spcPct val="93000"/>
        </a:lnSpc>
        <a:spcBef>
          <a:spcPct val="0"/>
        </a:spcBef>
        <a:spcAft>
          <a:spcPct val="0"/>
        </a:spcAft>
        <a:buClr>
          <a:srgbClr val="000000"/>
        </a:buClr>
        <a:buSzPct val="45000"/>
        <a:buFont typeface="Wingdings" pitchFamily="2" charset="2"/>
        <a:defRPr sz="4000">
          <a:solidFill>
            <a:srgbClr val="000000"/>
          </a:solidFill>
          <a:latin typeface="Arial" charset="0"/>
        </a:defRPr>
      </a:lvl6pPr>
      <a:lvl7pPr marL="914400" algn="ctr" defTabSz="407988" rtl="0" fontAlgn="base">
        <a:lnSpc>
          <a:spcPct val="93000"/>
        </a:lnSpc>
        <a:spcBef>
          <a:spcPct val="0"/>
        </a:spcBef>
        <a:spcAft>
          <a:spcPct val="0"/>
        </a:spcAft>
        <a:buClr>
          <a:srgbClr val="000000"/>
        </a:buClr>
        <a:buSzPct val="45000"/>
        <a:buFont typeface="Wingdings" pitchFamily="2" charset="2"/>
        <a:defRPr sz="4000">
          <a:solidFill>
            <a:srgbClr val="000000"/>
          </a:solidFill>
          <a:latin typeface="Arial" charset="0"/>
        </a:defRPr>
      </a:lvl7pPr>
      <a:lvl8pPr marL="1371600" algn="ctr" defTabSz="407988" rtl="0" fontAlgn="base">
        <a:lnSpc>
          <a:spcPct val="93000"/>
        </a:lnSpc>
        <a:spcBef>
          <a:spcPct val="0"/>
        </a:spcBef>
        <a:spcAft>
          <a:spcPct val="0"/>
        </a:spcAft>
        <a:buClr>
          <a:srgbClr val="000000"/>
        </a:buClr>
        <a:buSzPct val="45000"/>
        <a:buFont typeface="Wingdings" pitchFamily="2" charset="2"/>
        <a:defRPr sz="4000">
          <a:solidFill>
            <a:srgbClr val="000000"/>
          </a:solidFill>
          <a:latin typeface="Arial" charset="0"/>
        </a:defRPr>
      </a:lvl8pPr>
      <a:lvl9pPr marL="1828800" algn="ctr" defTabSz="407988" rtl="0" fontAlgn="base">
        <a:lnSpc>
          <a:spcPct val="93000"/>
        </a:lnSpc>
        <a:spcBef>
          <a:spcPct val="0"/>
        </a:spcBef>
        <a:spcAft>
          <a:spcPct val="0"/>
        </a:spcAft>
        <a:buClr>
          <a:srgbClr val="000000"/>
        </a:buClr>
        <a:buSzPct val="45000"/>
        <a:buFont typeface="Wingdings" pitchFamily="2" charset="2"/>
        <a:defRPr sz="4000">
          <a:solidFill>
            <a:srgbClr val="000000"/>
          </a:solidFill>
          <a:latin typeface="Arial" charset="0"/>
        </a:defRPr>
      </a:lvl9pPr>
    </p:titleStyle>
    <p:bodyStyle>
      <a:lvl1pPr marL="379413" indent="-284163" algn="l" defTabSz="407988" rtl="0" eaLnBrk="0" fontAlgn="base" hangingPunct="0">
        <a:lnSpc>
          <a:spcPct val="93000"/>
        </a:lnSpc>
        <a:spcBef>
          <a:spcPct val="0"/>
        </a:spcBef>
        <a:spcAft>
          <a:spcPts val="1288"/>
        </a:spcAft>
        <a:buClr>
          <a:srgbClr val="000000"/>
        </a:buClr>
        <a:buSzPct val="45000"/>
        <a:buFont typeface="Wingdings" pitchFamily="2" charset="2"/>
        <a:buChar char=""/>
        <a:defRPr sz="2900">
          <a:solidFill>
            <a:srgbClr val="000000"/>
          </a:solidFill>
          <a:latin typeface="+mn-lt"/>
          <a:ea typeface="+mn-ea"/>
          <a:cs typeface="+mn-cs"/>
        </a:defRPr>
      </a:lvl1pPr>
      <a:lvl2pPr marL="769938" indent="-255588" algn="l" defTabSz="407988" rtl="0" eaLnBrk="0" fontAlgn="base" hangingPunct="0">
        <a:lnSpc>
          <a:spcPct val="93000"/>
        </a:lnSpc>
        <a:spcBef>
          <a:spcPct val="0"/>
        </a:spcBef>
        <a:spcAft>
          <a:spcPts val="1038"/>
        </a:spcAft>
        <a:buClr>
          <a:srgbClr val="000000"/>
        </a:buClr>
        <a:buSzPct val="75000"/>
        <a:buFont typeface="Symbol" pitchFamily="18" charset="2"/>
        <a:buChar char=""/>
        <a:defRPr sz="2500">
          <a:solidFill>
            <a:srgbClr val="000000"/>
          </a:solidFill>
          <a:latin typeface="+mn-lt"/>
        </a:defRPr>
      </a:lvl2pPr>
      <a:lvl3pPr marL="1162050" indent="-193675" algn="l" defTabSz="407988"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defRPr>
      </a:lvl3pPr>
      <a:lvl4pPr marL="1554163" indent="-182563" algn="l" defTabSz="407988"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defRPr>
      </a:lvl4pPr>
      <a:lvl5pPr marL="1944688" indent="-185738" algn="l" defTabSz="407988"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5pPr>
      <a:lvl6pPr marL="2401888" indent="-185738" algn="l" defTabSz="407988" rtl="0" fontAlgn="base">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6pPr>
      <a:lvl7pPr marL="2859088" indent="-185738" algn="l" defTabSz="407988" rtl="0" fontAlgn="base">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7pPr>
      <a:lvl8pPr marL="3316288" indent="-185738" algn="l" defTabSz="407988" rtl="0" fontAlgn="base">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8pPr>
      <a:lvl9pPr marL="3773488" indent="-185738" algn="l" defTabSz="407988" rtl="0" fontAlgn="base">
        <a:lnSpc>
          <a:spcPct val="93000"/>
        </a:lnSpc>
        <a:spcBef>
          <a:spcPct val="0"/>
        </a:spcBef>
        <a:spcAft>
          <a:spcPts val="263"/>
        </a:spcAft>
        <a:buClr>
          <a:srgbClr val="000000"/>
        </a:buClr>
        <a:buSzPct val="45000"/>
        <a:buFont typeface="Wingdings" pitchFamily="2" charset="2"/>
        <a:buChar char=""/>
        <a:defRPr>
          <a:solidFill>
            <a:srgbClr val="000000"/>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kuressaare.ee/uus/?"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54050" y="815975"/>
            <a:ext cx="7772400" cy="3333105"/>
          </a:xfrm>
        </p:spPr>
        <p:txBody>
          <a:bodyPr/>
          <a:lstStyle/>
          <a:p>
            <a:pPr defTabSz="828675"/>
            <a:br>
              <a:rPr lang="en-US" sz="2800" b="1" dirty="0">
                <a:solidFill>
                  <a:srgbClr val="000066"/>
                </a:solidFill>
                <a:latin typeface="Arial Black" pitchFamily="34" charset="0"/>
              </a:rPr>
            </a:br>
            <a:br>
              <a:rPr lang="en-US" sz="2800" b="1" dirty="0">
                <a:solidFill>
                  <a:srgbClr val="000066"/>
                </a:solidFill>
                <a:latin typeface="Arial Black" pitchFamily="34" charset="0"/>
              </a:rPr>
            </a:br>
            <a:br>
              <a:rPr lang="en-US" sz="2800" b="1" dirty="0">
                <a:solidFill>
                  <a:srgbClr val="000066"/>
                </a:solidFill>
                <a:latin typeface="Arial Black" pitchFamily="34" charset="0"/>
              </a:rPr>
            </a:br>
            <a:br>
              <a:rPr lang="en-US" sz="2800" b="1" dirty="0">
                <a:solidFill>
                  <a:srgbClr val="000066"/>
                </a:solidFill>
                <a:latin typeface="Arial Black" pitchFamily="34" charset="0"/>
              </a:rPr>
            </a:br>
            <a:br>
              <a:rPr lang="en-US" sz="2800" b="1" dirty="0">
                <a:solidFill>
                  <a:srgbClr val="000066"/>
                </a:solidFill>
                <a:latin typeface="Arial Black" pitchFamily="34" charset="0"/>
              </a:rPr>
            </a:br>
            <a:br>
              <a:rPr lang="en-US" sz="2800" b="1" dirty="0">
                <a:solidFill>
                  <a:srgbClr val="000066"/>
                </a:solidFill>
                <a:latin typeface="Arial Black" pitchFamily="34" charset="0"/>
              </a:rPr>
            </a:br>
            <a:br>
              <a:rPr lang="en-US" sz="2800" b="1" dirty="0">
                <a:solidFill>
                  <a:srgbClr val="000066"/>
                </a:solidFill>
                <a:latin typeface="Arial Black" pitchFamily="34" charset="0"/>
              </a:rPr>
            </a:br>
            <a:r>
              <a:rPr lang="et-EE" sz="2800" b="1" dirty="0">
                <a:solidFill>
                  <a:srgbClr val="000066"/>
                </a:solidFill>
                <a:latin typeface="Arial Black" pitchFamily="34" charset="0"/>
              </a:rPr>
              <a:t>AVINURME VALLA, KASEPÄÄ VALLA, LOHUSUU VALLA, MUSTVEE LINNA JA </a:t>
            </a:r>
            <a:br>
              <a:rPr lang="en-US" sz="2800" b="1" dirty="0">
                <a:solidFill>
                  <a:srgbClr val="000066"/>
                </a:solidFill>
                <a:latin typeface="Arial Black" pitchFamily="34" charset="0"/>
              </a:rPr>
            </a:br>
            <a:r>
              <a:rPr lang="et-EE" sz="2800" b="1" dirty="0">
                <a:solidFill>
                  <a:srgbClr val="000066"/>
                </a:solidFill>
                <a:latin typeface="Arial Black" pitchFamily="34" charset="0"/>
              </a:rPr>
              <a:t>SAARE VALLA HARIDUSVALDKONNA</a:t>
            </a:r>
            <a:br>
              <a:rPr lang="en-US" sz="2800" b="1" dirty="0">
                <a:solidFill>
                  <a:srgbClr val="000066"/>
                </a:solidFill>
                <a:latin typeface="Arial Black" pitchFamily="34" charset="0"/>
              </a:rPr>
            </a:br>
            <a:r>
              <a:rPr lang="et-EE" sz="2800" b="1" dirty="0">
                <a:solidFill>
                  <a:srgbClr val="000066"/>
                </a:solidFill>
                <a:latin typeface="Arial Black" pitchFamily="34" charset="0"/>
              </a:rPr>
              <a:t>OLUKORRA ANALÜÜS</a:t>
            </a:r>
            <a:br>
              <a:rPr lang="en-US" sz="2800" b="1" dirty="0">
                <a:solidFill>
                  <a:srgbClr val="000066"/>
                </a:solidFill>
                <a:latin typeface="Arial Black" pitchFamily="34" charset="0"/>
              </a:rPr>
            </a:br>
            <a:br>
              <a:rPr lang="en-US" sz="2800" b="1" dirty="0">
                <a:solidFill>
                  <a:srgbClr val="000066"/>
                </a:solidFill>
                <a:latin typeface="Arial Black" pitchFamily="34" charset="0"/>
              </a:rPr>
            </a:br>
            <a:br>
              <a:rPr lang="en-US" sz="2800" b="1" dirty="0">
                <a:solidFill>
                  <a:srgbClr val="000066"/>
                </a:solidFill>
                <a:latin typeface="Arial Black" pitchFamily="34" charset="0"/>
              </a:rPr>
            </a:br>
            <a:r>
              <a:rPr lang="et-EE" sz="2800" b="1" dirty="0">
                <a:solidFill>
                  <a:srgbClr val="000066"/>
                </a:solidFill>
                <a:latin typeface="Arial Black" pitchFamily="34" charset="0"/>
              </a:rPr>
              <a:t>Rivo Noorkõiv</a:t>
            </a:r>
            <a:br>
              <a:rPr lang="et-EE" sz="2800" b="1" dirty="0">
                <a:solidFill>
                  <a:srgbClr val="000066"/>
                </a:solidFill>
                <a:latin typeface="Arial Black" pitchFamily="34" charset="0"/>
              </a:rPr>
            </a:br>
            <a:br>
              <a:rPr lang="et-EE" sz="2800" b="1" dirty="0">
                <a:solidFill>
                  <a:srgbClr val="000066"/>
                </a:solidFill>
                <a:latin typeface="Arial Black" pitchFamily="34" charset="0"/>
              </a:rPr>
            </a:br>
            <a:r>
              <a:rPr lang="et-EE" sz="1600" b="1" dirty="0">
                <a:solidFill>
                  <a:srgbClr val="000066"/>
                </a:solidFill>
                <a:latin typeface="Arial Black" pitchFamily="34" charset="0"/>
              </a:rPr>
              <a:t>Mustvee vallavolikogu</a:t>
            </a:r>
            <a:br>
              <a:rPr lang="et-EE" sz="1600" b="1" dirty="0">
                <a:solidFill>
                  <a:srgbClr val="000066"/>
                </a:solidFill>
                <a:latin typeface="Arial Black" pitchFamily="34" charset="0"/>
              </a:rPr>
            </a:br>
            <a:r>
              <a:rPr lang="et-EE" sz="1600" b="1" dirty="0">
                <a:solidFill>
                  <a:srgbClr val="000066"/>
                </a:solidFill>
                <a:latin typeface="Arial Black" pitchFamily="34" charset="0"/>
              </a:rPr>
              <a:t>13.12.2017</a:t>
            </a:r>
          </a:p>
        </p:txBody>
      </p:sp>
      <p:sp>
        <p:nvSpPr>
          <p:cNvPr id="16386" name="Rectangle 3"/>
          <p:cNvSpPr>
            <a:spLocks noChangeArrowheads="1"/>
          </p:cNvSpPr>
          <p:nvPr/>
        </p:nvSpPr>
        <p:spPr bwMode="auto">
          <a:xfrm>
            <a:off x="705275" y="1052736"/>
            <a:ext cx="7920235" cy="2484413"/>
          </a:xfrm>
          <a:prstGeom prst="rect">
            <a:avLst/>
          </a:prstGeom>
          <a:noFill/>
          <a:ln w="9525">
            <a:noFill/>
            <a:miter lim="800000"/>
            <a:headEnd/>
            <a:tailEnd/>
          </a:ln>
        </p:spPr>
        <p:txBody>
          <a:bodyPr wrap="square" lIns="82945" tIns="41473" rIns="82945" bIns="41473">
            <a:spAutoFit/>
          </a:bodyPr>
          <a:lstStyle/>
          <a:p>
            <a:pPr algn="ctr" defTabSz="828675" eaLnBrk="0" hangingPunct="0"/>
            <a:endParaRPr lang="et-EE" sz="2000" b="1" dirty="0">
              <a:solidFill>
                <a:srgbClr val="000066"/>
              </a:solidFill>
              <a:latin typeface="Arial Rounded MT Bold" pitchFamily="34" charset="0"/>
            </a:endParaRPr>
          </a:p>
          <a:p>
            <a:pPr algn="ctr"/>
            <a:endParaRPr lang="et-EE" sz="3600" b="1" dirty="0">
              <a:solidFill>
                <a:srgbClr val="000066"/>
              </a:solidFill>
            </a:endParaRPr>
          </a:p>
          <a:p>
            <a:pPr algn="ctr" defTabSz="828675" eaLnBrk="0" hangingPunct="0"/>
            <a:endParaRPr lang="et-EE" sz="3600" b="1" dirty="0">
              <a:solidFill>
                <a:srgbClr val="000066"/>
              </a:solidFill>
              <a:latin typeface="Arial Rounded MT Bold" pitchFamily="34" charset="0"/>
            </a:endParaRPr>
          </a:p>
          <a:p>
            <a:pPr algn="ctr" defTabSz="828675" eaLnBrk="0" hangingPunct="0"/>
            <a:endParaRPr lang="et-EE" sz="2000" b="1" dirty="0">
              <a:solidFill>
                <a:srgbClr val="000066"/>
              </a:solidFill>
              <a:latin typeface="Arial Rounded MT Bold" pitchFamily="34" charset="0"/>
            </a:endParaRPr>
          </a:p>
          <a:p>
            <a:pPr algn="ctr" defTabSz="828675" eaLnBrk="0" hangingPunct="0"/>
            <a:endParaRPr lang="et-EE" sz="4400" b="1" dirty="0">
              <a:solidFill>
                <a:srgbClr val="000066"/>
              </a:solidFill>
              <a:latin typeface="Arial Rounded MT Bold" pitchFamily="34" charset="0"/>
            </a:endParaRPr>
          </a:p>
        </p:txBody>
      </p:sp>
      <p:pic>
        <p:nvPicPr>
          <p:cNvPr id="4" name="Picture 3" descr="EL_Sotsiaalfond_horisonta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9347" y="351761"/>
            <a:ext cx="1169117" cy="6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karrok\AppData\Local\Microsoft\Windows\Temporary Internet Files\Content.Outlook\WGGNIB0C\RM-EAS_logo_reg_toetuseks-Vektor-vaik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2126" y="390094"/>
            <a:ext cx="981741" cy="61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83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706"/>
            <a:ext cx="8028384" cy="688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250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Laste</a:t>
            </a:r>
            <a:r>
              <a:rPr lang="en-US" dirty="0"/>
              <a:t> </a:t>
            </a:r>
            <a:r>
              <a:rPr lang="en-US" dirty="0" err="1"/>
              <a:t>arvu</a:t>
            </a:r>
            <a:r>
              <a:rPr lang="en-US" dirty="0"/>
              <a:t> </a:t>
            </a:r>
            <a:r>
              <a:rPr lang="en-US" dirty="0" err="1"/>
              <a:t>dünaamika</a:t>
            </a:r>
            <a:endParaRPr lang="et-E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157268"/>
              </p:ext>
            </p:extLst>
          </p:nvPr>
        </p:nvGraphicFramePr>
        <p:xfrm>
          <a:off x="323528" y="1340768"/>
          <a:ext cx="8640956" cy="4506595"/>
        </p:xfrm>
        <a:graphic>
          <a:graphicData uri="http://schemas.openxmlformats.org/drawingml/2006/table">
            <a:tbl>
              <a:tblPr firstRow="1" firstCol="1" bandRow="1">
                <a:tableStyleId>{5C22544A-7EE6-4342-B048-85BDC9FD1C3A}</a:tableStyleId>
              </a:tblPr>
              <a:tblGrid>
                <a:gridCol w="2623151">
                  <a:extLst>
                    <a:ext uri="{9D8B030D-6E8A-4147-A177-3AD203B41FA5}">
                      <a16:colId xmlns:a16="http://schemas.microsoft.com/office/drawing/2014/main" val="20000"/>
                    </a:ext>
                  </a:extLst>
                </a:gridCol>
                <a:gridCol w="668645">
                  <a:extLst>
                    <a:ext uri="{9D8B030D-6E8A-4147-A177-3AD203B41FA5}">
                      <a16:colId xmlns:a16="http://schemas.microsoft.com/office/drawing/2014/main" val="20001"/>
                    </a:ext>
                  </a:extLst>
                </a:gridCol>
                <a:gridCol w="668645">
                  <a:extLst>
                    <a:ext uri="{9D8B030D-6E8A-4147-A177-3AD203B41FA5}">
                      <a16:colId xmlns:a16="http://schemas.microsoft.com/office/drawing/2014/main" val="20002"/>
                    </a:ext>
                  </a:extLst>
                </a:gridCol>
                <a:gridCol w="668645">
                  <a:extLst>
                    <a:ext uri="{9D8B030D-6E8A-4147-A177-3AD203B41FA5}">
                      <a16:colId xmlns:a16="http://schemas.microsoft.com/office/drawing/2014/main" val="20003"/>
                    </a:ext>
                  </a:extLst>
                </a:gridCol>
                <a:gridCol w="668645">
                  <a:extLst>
                    <a:ext uri="{9D8B030D-6E8A-4147-A177-3AD203B41FA5}">
                      <a16:colId xmlns:a16="http://schemas.microsoft.com/office/drawing/2014/main" val="20004"/>
                    </a:ext>
                  </a:extLst>
                </a:gridCol>
                <a:gridCol w="668645">
                  <a:extLst>
                    <a:ext uri="{9D8B030D-6E8A-4147-A177-3AD203B41FA5}">
                      <a16:colId xmlns:a16="http://schemas.microsoft.com/office/drawing/2014/main" val="20005"/>
                    </a:ext>
                  </a:extLst>
                </a:gridCol>
                <a:gridCol w="668645">
                  <a:extLst>
                    <a:ext uri="{9D8B030D-6E8A-4147-A177-3AD203B41FA5}">
                      <a16:colId xmlns:a16="http://schemas.microsoft.com/office/drawing/2014/main" val="20006"/>
                    </a:ext>
                  </a:extLst>
                </a:gridCol>
                <a:gridCol w="668645">
                  <a:extLst>
                    <a:ext uri="{9D8B030D-6E8A-4147-A177-3AD203B41FA5}">
                      <a16:colId xmlns:a16="http://schemas.microsoft.com/office/drawing/2014/main" val="20007"/>
                    </a:ext>
                  </a:extLst>
                </a:gridCol>
                <a:gridCol w="668645">
                  <a:extLst>
                    <a:ext uri="{9D8B030D-6E8A-4147-A177-3AD203B41FA5}">
                      <a16:colId xmlns:a16="http://schemas.microsoft.com/office/drawing/2014/main" val="20008"/>
                    </a:ext>
                  </a:extLst>
                </a:gridCol>
                <a:gridCol w="668645">
                  <a:extLst>
                    <a:ext uri="{9D8B030D-6E8A-4147-A177-3AD203B41FA5}">
                      <a16:colId xmlns:a16="http://schemas.microsoft.com/office/drawing/2014/main" val="20009"/>
                    </a:ext>
                  </a:extLst>
                </a:gridCol>
              </a:tblGrid>
              <a:tr h="724195">
                <a:tc>
                  <a:txBody>
                    <a:bodyPr/>
                    <a:lstStyle/>
                    <a:p>
                      <a:pPr algn="just">
                        <a:spcAft>
                          <a:spcPts val="0"/>
                        </a:spcAft>
                      </a:pPr>
                      <a:r>
                        <a:rPr lang="et-EE" sz="1600" dirty="0">
                          <a:effectLst/>
                        </a:rPr>
                        <a:t> </a:t>
                      </a:r>
                      <a:endParaRPr lang="et-EE" sz="1600" dirty="0">
                        <a:effectLst/>
                        <a:latin typeface="Verdana"/>
                        <a:ea typeface="Times New Roman"/>
                        <a:cs typeface="Times New Roman"/>
                      </a:endParaRPr>
                    </a:p>
                  </a:txBody>
                  <a:tcPr marL="68580" marR="68580" marT="0" marB="0" anchor="ctr"/>
                </a:tc>
                <a:tc>
                  <a:txBody>
                    <a:bodyPr/>
                    <a:lstStyle/>
                    <a:p>
                      <a:pPr algn="ctr">
                        <a:spcAft>
                          <a:spcPts val="0"/>
                        </a:spcAft>
                      </a:pPr>
                      <a:r>
                        <a:rPr lang="et-EE" sz="1600" dirty="0">
                          <a:effectLst/>
                        </a:rPr>
                        <a:t>2008/</a:t>
                      </a:r>
                    </a:p>
                    <a:p>
                      <a:pPr algn="ctr">
                        <a:spcAft>
                          <a:spcPts val="0"/>
                        </a:spcAft>
                      </a:pPr>
                      <a:r>
                        <a:rPr lang="et-EE" sz="1600" dirty="0">
                          <a:effectLst/>
                        </a:rPr>
                        <a:t>2009</a:t>
                      </a:r>
                      <a:endParaRPr lang="et-EE" sz="1600" dirty="0">
                        <a:effectLst/>
                        <a:latin typeface="Verdana"/>
                        <a:ea typeface="Times New Roman"/>
                        <a:cs typeface="Times New Roman"/>
                      </a:endParaRPr>
                    </a:p>
                  </a:txBody>
                  <a:tcPr marL="68580" marR="68580" marT="0" marB="0" anchor="ctr"/>
                </a:tc>
                <a:tc>
                  <a:txBody>
                    <a:bodyPr/>
                    <a:lstStyle/>
                    <a:p>
                      <a:pPr algn="ctr">
                        <a:spcAft>
                          <a:spcPts val="0"/>
                        </a:spcAft>
                      </a:pPr>
                      <a:r>
                        <a:rPr lang="et-EE" sz="1600" dirty="0">
                          <a:effectLst/>
                        </a:rPr>
                        <a:t>2009/</a:t>
                      </a:r>
                    </a:p>
                    <a:p>
                      <a:pPr algn="ctr">
                        <a:spcAft>
                          <a:spcPts val="0"/>
                        </a:spcAft>
                      </a:pPr>
                      <a:r>
                        <a:rPr lang="et-EE" sz="1600" dirty="0">
                          <a:effectLst/>
                        </a:rPr>
                        <a:t>2010</a:t>
                      </a:r>
                      <a:endParaRPr lang="et-EE" sz="1600" dirty="0">
                        <a:effectLst/>
                        <a:latin typeface="Verdana"/>
                        <a:ea typeface="Times New Roman"/>
                        <a:cs typeface="Times New Roman"/>
                      </a:endParaRPr>
                    </a:p>
                  </a:txBody>
                  <a:tcPr marL="68580" marR="68580" marT="0" marB="0" anchor="ctr"/>
                </a:tc>
                <a:tc>
                  <a:txBody>
                    <a:bodyPr/>
                    <a:lstStyle/>
                    <a:p>
                      <a:pPr algn="ctr">
                        <a:spcAft>
                          <a:spcPts val="0"/>
                        </a:spcAft>
                      </a:pPr>
                      <a:r>
                        <a:rPr lang="et-EE" sz="1600" dirty="0">
                          <a:effectLst/>
                        </a:rPr>
                        <a:t>2010/2011</a:t>
                      </a:r>
                      <a:endParaRPr lang="et-EE" sz="1600" dirty="0">
                        <a:effectLst/>
                        <a:latin typeface="Verdana"/>
                        <a:ea typeface="Times New Roman"/>
                        <a:cs typeface="Times New Roman"/>
                      </a:endParaRPr>
                    </a:p>
                  </a:txBody>
                  <a:tcPr marL="68580" marR="68580" marT="0" marB="0" anchor="ctr"/>
                </a:tc>
                <a:tc>
                  <a:txBody>
                    <a:bodyPr/>
                    <a:lstStyle/>
                    <a:p>
                      <a:pPr algn="ctr">
                        <a:spcAft>
                          <a:spcPts val="0"/>
                        </a:spcAft>
                      </a:pPr>
                      <a:r>
                        <a:rPr lang="et-EE" sz="1600" dirty="0">
                          <a:effectLst/>
                        </a:rPr>
                        <a:t>2011/2012</a:t>
                      </a:r>
                      <a:endParaRPr lang="et-EE" sz="1600" dirty="0">
                        <a:effectLst/>
                        <a:latin typeface="Verdana"/>
                        <a:ea typeface="Times New Roman"/>
                        <a:cs typeface="Times New Roman"/>
                      </a:endParaRPr>
                    </a:p>
                  </a:txBody>
                  <a:tcPr marL="68580" marR="68580" marT="0" marB="0" anchor="ctr"/>
                </a:tc>
                <a:tc>
                  <a:txBody>
                    <a:bodyPr/>
                    <a:lstStyle/>
                    <a:p>
                      <a:pPr algn="ctr">
                        <a:spcAft>
                          <a:spcPts val="0"/>
                        </a:spcAft>
                      </a:pPr>
                      <a:r>
                        <a:rPr lang="et-EE" sz="1600" dirty="0">
                          <a:effectLst/>
                        </a:rPr>
                        <a:t>2012/2013</a:t>
                      </a:r>
                      <a:endParaRPr lang="et-EE" sz="1600" dirty="0">
                        <a:effectLst/>
                        <a:latin typeface="Verdana"/>
                        <a:ea typeface="Times New Roman"/>
                        <a:cs typeface="Times New Roman"/>
                      </a:endParaRPr>
                    </a:p>
                  </a:txBody>
                  <a:tcPr marL="68580" marR="68580" marT="0" marB="0" anchor="ctr"/>
                </a:tc>
                <a:tc>
                  <a:txBody>
                    <a:bodyPr/>
                    <a:lstStyle/>
                    <a:p>
                      <a:pPr algn="ctr">
                        <a:spcAft>
                          <a:spcPts val="0"/>
                        </a:spcAft>
                      </a:pPr>
                      <a:r>
                        <a:rPr lang="et-EE" sz="1600" dirty="0">
                          <a:effectLst/>
                        </a:rPr>
                        <a:t>2013/2014</a:t>
                      </a:r>
                      <a:endParaRPr lang="et-EE" sz="1600" dirty="0">
                        <a:effectLst/>
                        <a:latin typeface="Verdana"/>
                        <a:ea typeface="Times New Roman"/>
                        <a:cs typeface="Times New Roman"/>
                      </a:endParaRPr>
                    </a:p>
                  </a:txBody>
                  <a:tcPr marL="68580" marR="68580" marT="0" marB="0" anchor="ctr"/>
                </a:tc>
                <a:tc>
                  <a:txBody>
                    <a:bodyPr/>
                    <a:lstStyle/>
                    <a:p>
                      <a:pPr algn="ctr">
                        <a:spcAft>
                          <a:spcPts val="0"/>
                        </a:spcAft>
                      </a:pPr>
                      <a:r>
                        <a:rPr lang="et-EE" sz="1600" dirty="0">
                          <a:effectLst/>
                        </a:rPr>
                        <a:t>2014/</a:t>
                      </a:r>
                    </a:p>
                    <a:p>
                      <a:pPr algn="ctr">
                        <a:spcAft>
                          <a:spcPts val="0"/>
                        </a:spcAft>
                      </a:pPr>
                      <a:r>
                        <a:rPr lang="et-EE" sz="1600" dirty="0">
                          <a:effectLst/>
                        </a:rPr>
                        <a:t>2015</a:t>
                      </a:r>
                      <a:endParaRPr lang="et-EE" sz="1600" dirty="0">
                        <a:effectLst/>
                        <a:latin typeface="Verdana"/>
                        <a:ea typeface="Times New Roman"/>
                        <a:cs typeface="Times New Roman"/>
                      </a:endParaRPr>
                    </a:p>
                  </a:txBody>
                  <a:tcPr marL="68580" marR="68580" marT="0" marB="0" anchor="ctr"/>
                </a:tc>
                <a:tc>
                  <a:txBody>
                    <a:bodyPr/>
                    <a:lstStyle/>
                    <a:p>
                      <a:pPr algn="ctr">
                        <a:spcAft>
                          <a:spcPts val="0"/>
                        </a:spcAft>
                      </a:pPr>
                      <a:r>
                        <a:rPr lang="et-EE" sz="1600" dirty="0">
                          <a:effectLst/>
                        </a:rPr>
                        <a:t>2015/</a:t>
                      </a:r>
                    </a:p>
                    <a:p>
                      <a:pPr algn="ctr">
                        <a:spcAft>
                          <a:spcPts val="0"/>
                        </a:spcAft>
                      </a:pPr>
                      <a:r>
                        <a:rPr lang="et-EE" sz="1600" dirty="0">
                          <a:effectLst/>
                        </a:rPr>
                        <a:t>2016</a:t>
                      </a:r>
                      <a:endParaRPr lang="et-EE" sz="1600" dirty="0">
                        <a:effectLst/>
                        <a:latin typeface="Verdana"/>
                        <a:ea typeface="Times New Roman"/>
                        <a:cs typeface="Times New Roman"/>
                      </a:endParaRPr>
                    </a:p>
                  </a:txBody>
                  <a:tcPr marL="68580" marR="68580" marT="0" marB="0" anchor="ctr"/>
                </a:tc>
                <a:tc>
                  <a:txBody>
                    <a:bodyPr/>
                    <a:lstStyle/>
                    <a:p>
                      <a:pPr algn="ctr">
                        <a:spcAft>
                          <a:spcPts val="0"/>
                        </a:spcAft>
                      </a:pPr>
                      <a:r>
                        <a:rPr lang="et-EE" sz="1600" dirty="0">
                          <a:effectLst/>
                        </a:rPr>
                        <a:t>2016/</a:t>
                      </a:r>
                    </a:p>
                    <a:p>
                      <a:pPr algn="ctr">
                        <a:spcAft>
                          <a:spcPts val="0"/>
                        </a:spcAft>
                      </a:pPr>
                      <a:r>
                        <a:rPr lang="et-EE" sz="1600" dirty="0">
                          <a:effectLst/>
                        </a:rPr>
                        <a:t>2017</a:t>
                      </a:r>
                      <a:endParaRPr lang="et-EE" sz="1600" dirty="0">
                        <a:effectLst/>
                        <a:latin typeface="Verdana"/>
                        <a:ea typeface="Times New Roman"/>
                        <a:cs typeface="Times New Roman"/>
                      </a:endParaRPr>
                    </a:p>
                  </a:txBody>
                  <a:tcPr marL="68580" marR="68580" marT="0" marB="0" anchor="ctr"/>
                </a:tc>
                <a:extLst>
                  <a:ext uri="{0D108BD9-81ED-4DB2-BD59-A6C34878D82A}">
                    <a16:rowId xmlns:a16="http://schemas.microsoft.com/office/drawing/2014/main" val="10000"/>
                  </a:ext>
                </a:extLst>
              </a:tr>
              <a:tr h="407360">
                <a:tc>
                  <a:txBody>
                    <a:bodyPr/>
                    <a:lstStyle/>
                    <a:p>
                      <a:pPr algn="l">
                        <a:spcAft>
                          <a:spcPts val="0"/>
                        </a:spcAft>
                      </a:pPr>
                      <a:r>
                        <a:rPr lang="et-EE" sz="2400" dirty="0">
                          <a:effectLst/>
                        </a:rPr>
                        <a:t>Avinurme Lasteaed Naerulind</a:t>
                      </a:r>
                      <a:endParaRPr lang="et-EE" sz="2400" dirty="0">
                        <a:effectLst/>
                        <a:latin typeface="Verdana"/>
                        <a:ea typeface="Times New Roman"/>
                        <a:cs typeface="Times New Roman"/>
                      </a:endParaRPr>
                    </a:p>
                  </a:txBody>
                  <a:tcPr marL="68580" marR="68580" marT="0" marB="0" anchor="ctr"/>
                </a:tc>
                <a:tc>
                  <a:txBody>
                    <a:bodyPr/>
                    <a:lstStyle/>
                    <a:p>
                      <a:pPr algn="ctr">
                        <a:spcAft>
                          <a:spcPts val="0"/>
                        </a:spcAft>
                      </a:pPr>
                      <a:r>
                        <a:rPr lang="et-EE" sz="2400" dirty="0">
                          <a:effectLst/>
                        </a:rPr>
                        <a:t>57</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49</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54</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53</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53</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54</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52</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48</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47</a:t>
                      </a:r>
                      <a:endParaRPr lang="et-EE" sz="24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07360">
                <a:tc>
                  <a:txBody>
                    <a:bodyPr/>
                    <a:lstStyle/>
                    <a:p>
                      <a:pPr algn="l">
                        <a:spcAft>
                          <a:spcPts val="0"/>
                        </a:spcAft>
                      </a:pPr>
                      <a:r>
                        <a:rPr lang="et-EE" sz="2400" dirty="0">
                          <a:effectLst/>
                        </a:rPr>
                        <a:t>Tiheda Lasteaed</a:t>
                      </a:r>
                      <a:endParaRPr lang="et-EE" sz="2400" dirty="0">
                        <a:effectLst/>
                        <a:latin typeface="Verdana"/>
                        <a:ea typeface="Times New Roman"/>
                        <a:cs typeface="Times New Roman"/>
                      </a:endParaRPr>
                    </a:p>
                  </a:txBody>
                  <a:tcPr marL="68580" marR="68580" marT="0" marB="0" anchor="ctr"/>
                </a:tc>
                <a:tc>
                  <a:txBody>
                    <a:bodyPr/>
                    <a:lstStyle/>
                    <a:p>
                      <a:pPr algn="ctr">
                        <a:spcAft>
                          <a:spcPts val="0"/>
                        </a:spcAft>
                      </a:pPr>
                      <a:r>
                        <a:rPr lang="et-EE" sz="2400">
                          <a:effectLst/>
                        </a:rPr>
                        <a:t>30</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dirty="0">
                          <a:effectLst/>
                        </a:rPr>
                        <a:t>34</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a:effectLst/>
                        </a:rPr>
                        <a:t>38</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45</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43</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48</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49</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44</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47</a:t>
                      </a:r>
                      <a:endParaRPr lang="et-EE" sz="24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07360">
                <a:tc>
                  <a:txBody>
                    <a:bodyPr/>
                    <a:lstStyle/>
                    <a:p>
                      <a:pPr algn="l">
                        <a:spcAft>
                          <a:spcPts val="0"/>
                        </a:spcAft>
                      </a:pPr>
                      <a:r>
                        <a:rPr lang="et-EE" sz="2400" dirty="0">
                          <a:effectLst/>
                        </a:rPr>
                        <a:t>Lohusuu Kool</a:t>
                      </a:r>
                      <a:endParaRPr lang="et-EE" sz="2400" dirty="0">
                        <a:effectLst/>
                        <a:latin typeface="Verdana"/>
                        <a:ea typeface="Times New Roman"/>
                        <a:cs typeface="Times New Roman"/>
                      </a:endParaRPr>
                    </a:p>
                  </a:txBody>
                  <a:tcPr marL="68580" marR="68580" marT="0" marB="0" anchor="ctr"/>
                </a:tc>
                <a:tc>
                  <a:txBody>
                    <a:bodyPr/>
                    <a:lstStyle/>
                    <a:p>
                      <a:pPr algn="ctr">
                        <a:spcAft>
                          <a:spcPts val="0"/>
                        </a:spcAft>
                      </a:pPr>
                      <a:r>
                        <a:rPr lang="et-EE" sz="2400">
                          <a:effectLst/>
                        </a:rPr>
                        <a:t>20</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19</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dirty="0">
                          <a:effectLst/>
                        </a:rPr>
                        <a:t>28</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27</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a:effectLst/>
                        </a:rPr>
                        <a:t>25</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20</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15</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17</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12</a:t>
                      </a:r>
                      <a:endParaRPr lang="et-EE" sz="24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407360">
                <a:tc>
                  <a:txBody>
                    <a:bodyPr/>
                    <a:lstStyle/>
                    <a:p>
                      <a:pPr algn="l">
                        <a:spcAft>
                          <a:spcPts val="0"/>
                        </a:spcAft>
                      </a:pPr>
                      <a:r>
                        <a:rPr lang="et-EE" sz="2400" dirty="0">
                          <a:effectLst/>
                        </a:rPr>
                        <a:t>Mustvee Lasteaed</a:t>
                      </a:r>
                      <a:endParaRPr lang="et-EE" sz="2400" dirty="0">
                        <a:effectLst/>
                        <a:latin typeface="Verdana"/>
                        <a:ea typeface="Times New Roman"/>
                        <a:cs typeface="Times New Roman"/>
                      </a:endParaRPr>
                    </a:p>
                  </a:txBody>
                  <a:tcPr marL="68580" marR="68580" marT="0" marB="0" anchor="ctr"/>
                </a:tc>
                <a:tc>
                  <a:txBody>
                    <a:bodyPr/>
                    <a:lstStyle/>
                    <a:p>
                      <a:pPr algn="ctr">
                        <a:spcAft>
                          <a:spcPts val="0"/>
                        </a:spcAft>
                      </a:pPr>
                      <a:r>
                        <a:rPr lang="et-EE" sz="2400">
                          <a:effectLst/>
                        </a:rPr>
                        <a:t>72</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dirty="0">
                          <a:effectLst/>
                        </a:rPr>
                        <a:t>68</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a:effectLst/>
                        </a:rPr>
                        <a:t>61</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54</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dirty="0">
                          <a:effectLst/>
                        </a:rPr>
                        <a:t>40</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36</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a:effectLst/>
                        </a:rPr>
                        <a:t>31</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31</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20</a:t>
                      </a:r>
                      <a:endParaRPr lang="et-EE" sz="24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407360">
                <a:tc>
                  <a:txBody>
                    <a:bodyPr/>
                    <a:lstStyle/>
                    <a:p>
                      <a:pPr algn="l">
                        <a:spcAft>
                          <a:spcPts val="0"/>
                        </a:spcAft>
                      </a:pPr>
                      <a:r>
                        <a:rPr lang="et-EE" sz="2400" dirty="0">
                          <a:effectLst/>
                        </a:rPr>
                        <a:t>Saare valla lasteaed Siilike</a:t>
                      </a:r>
                      <a:endParaRPr lang="et-EE" sz="2400" dirty="0">
                        <a:effectLst/>
                        <a:latin typeface="Verdana"/>
                        <a:ea typeface="Times New Roman"/>
                        <a:cs typeface="Times New Roman"/>
                      </a:endParaRPr>
                    </a:p>
                  </a:txBody>
                  <a:tcPr marL="68580" marR="68580" marT="0" marB="0" anchor="ctr"/>
                </a:tc>
                <a:tc>
                  <a:txBody>
                    <a:bodyPr/>
                    <a:lstStyle/>
                    <a:p>
                      <a:pPr algn="ctr">
                        <a:spcAft>
                          <a:spcPts val="0"/>
                        </a:spcAft>
                      </a:pPr>
                      <a:r>
                        <a:rPr lang="et-EE" sz="2400">
                          <a:effectLst/>
                        </a:rPr>
                        <a:t>40</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dirty="0">
                          <a:effectLst/>
                        </a:rPr>
                        <a:t>34</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a:effectLst/>
                        </a:rPr>
                        <a:t>38</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42</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39</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dirty="0">
                          <a:effectLst/>
                        </a:rPr>
                        <a:t>39</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38</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35</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a:effectLst/>
                        </a:rPr>
                        <a:t>43</a:t>
                      </a:r>
                      <a:endParaRPr lang="et-EE" sz="240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407360">
                <a:tc>
                  <a:txBody>
                    <a:bodyPr/>
                    <a:lstStyle/>
                    <a:p>
                      <a:pPr algn="l">
                        <a:spcAft>
                          <a:spcPts val="0"/>
                        </a:spcAft>
                      </a:pPr>
                      <a:r>
                        <a:rPr lang="et-EE" sz="2400" dirty="0">
                          <a:effectLst/>
                        </a:rPr>
                        <a:t>Kokku</a:t>
                      </a:r>
                      <a:endParaRPr lang="et-EE" sz="2400" dirty="0">
                        <a:effectLst/>
                        <a:latin typeface="Verdana"/>
                        <a:ea typeface="Times New Roman"/>
                        <a:cs typeface="Times New Roman"/>
                      </a:endParaRPr>
                    </a:p>
                  </a:txBody>
                  <a:tcPr marL="68580" marR="68580" marT="0" marB="0" anchor="ctr"/>
                </a:tc>
                <a:tc>
                  <a:txBody>
                    <a:bodyPr/>
                    <a:lstStyle/>
                    <a:p>
                      <a:pPr algn="ctr">
                        <a:spcAft>
                          <a:spcPts val="0"/>
                        </a:spcAft>
                      </a:pPr>
                      <a:r>
                        <a:rPr lang="et-EE" sz="2400">
                          <a:effectLst/>
                        </a:rPr>
                        <a:t>219</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204</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219</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221</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200</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197</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a:effectLst/>
                        </a:rPr>
                        <a:t>185</a:t>
                      </a:r>
                      <a:endParaRPr lang="et-EE" sz="2400">
                        <a:effectLst/>
                        <a:latin typeface="Times New Roman"/>
                        <a:ea typeface="Times New Roman"/>
                      </a:endParaRPr>
                    </a:p>
                  </a:txBody>
                  <a:tcPr marL="68580" marR="68580" marT="0" marB="0" anchor="ctr"/>
                </a:tc>
                <a:tc>
                  <a:txBody>
                    <a:bodyPr/>
                    <a:lstStyle/>
                    <a:p>
                      <a:pPr algn="ctr">
                        <a:spcAft>
                          <a:spcPts val="0"/>
                        </a:spcAft>
                      </a:pPr>
                      <a:r>
                        <a:rPr lang="et-EE" sz="2400" dirty="0">
                          <a:effectLst/>
                        </a:rPr>
                        <a:t>175</a:t>
                      </a:r>
                      <a:endParaRPr lang="et-EE" sz="2400" dirty="0">
                        <a:effectLst/>
                        <a:latin typeface="Times New Roman"/>
                        <a:ea typeface="Times New Roman"/>
                      </a:endParaRPr>
                    </a:p>
                  </a:txBody>
                  <a:tcPr marL="68580" marR="68580" marT="0" marB="0" anchor="ctr"/>
                </a:tc>
                <a:tc>
                  <a:txBody>
                    <a:bodyPr/>
                    <a:lstStyle/>
                    <a:p>
                      <a:pPr algn="ctr">
                        <a:spcAft>
                          <a:spcPts val="0"/>
                        </a:spcAft>
                      </a:pPr>
                      <a:r>
                        <a:rPr lang="et-EE" sz="2400" dirty="0">
                          <a:effectLst/>
                        </a:rPr>
                        <a:t>169</a:t>
                      </a:r>
                      <a:endParaRPr lang="et-EE" sz="24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708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n-US"/>
          </a:p>
        </p:txBody>
      </p:sp>
      <p:graphicFrame>
        <p:nvGraphicFramePr>
          <p:cNvPr id="4" name="Sisu kohatäide 3"/>
          <p:cNvGraphicFramePr>
            <a:graphicFrameLocks noGrp="1"/>
          </p:cNvGraphicFramePr>
          <p:nvPr>
            <p:ph idx="1"/>
          </p:nvPr>
        </p:nvGraphicFramePr>
        <p:xfrm>
          <a:off x="467544" y="620688"/>
          <a:ext cx="8568952" cy="4900995"/>
        </p:xfrm>
        <a:graphic>
          <a:graphicData uri="http://schemas.openxmlformats.org/drawingml/2006/table">
            <a:tbl>
              <a:tblPr/>
              <a:tblGrid>
                <a:gridCol w="295232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416758">
                  <a:extLst>
                    <a:ext uri="{9D8B030D-6E8A-4147-A177-3AD203B41FA5}">
                      <a16:colId xmlns:a16="http://schemas.microsoft.com/office/drawing/2014/main" val="20003"/>
                    </a:ext>
                  </a:extLst>
                </a:gridCol>
                <a:gridCol w="2039626">
                  <a:extLst>
                    <a:ext uri="{9D8B030D-6E8A-4147-A177-3AD203B41FA5}">
                      <a16:colId xmlns:a16="http://schemas.microsoft.com/office/drawing/2014/main" val="20004"/>
                    </a:ext>
                  </a:extLst>
                </a:gridCol>
              </a:tblGrid>
              <a:tr h="1473652">
                <a:tc>
                  <a:txBody>
                    <a:bodyPr/>
                    <a:lstStyle/>
                    <a:p>
                      <a:pPr marL="0" marR="0">
                        <a:spcBef>
                          <a:spcPts val="0"/>
                        </a:spcBef>
                        <a:spcAft>
                          <a:spcPts val="300"/>
                        </a:spcAft>
                      </a:pPr>
                      <a:endParaRPr lang="et-EE" sz="2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300"/>
                        </a:spcAft>
                      </a:pPr>
                      <a:r>
                        <a:rPr lang="et-EE" sz="2000">
                          <a:latin typeface="Verdana"/>
                          <a:ea typeface="Times New Roman"/>
                          <a:cs typeface="Times New Roman"/>
                        </a:rPr>
                        <a:t>Kas lasteaed on reno-veeritud</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300"/>
                        </a:spcAft>
                      </a:pPr>
                      <a:r>
                        <a:rPr lang="et-EE" sz="2000">
                          <a:latin typeface="Verdana"/>
                          <a:ea typeface="Times New Roman"/>
                          <a:cs typeface="Times New Roman"/>
                        </a:rPr>
                        <a:t>Max kohtade arv</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300"/>
                        </a:spcAft>
                      </a:pPr>
                      <a:r>
                        <a:rPr lang="et-EE" sz="2000" dirty="0">
                          <a:latin typeface="Verdana"/>
                          <a:ea typeface="Times New Roman"/>
                          <a:cs typeface="Times New Roman"/>
                        </a:rPr>
                        <a:t>Täidetud kohtade arv 2016/</a:t>
                      </a:r>
                      <a:endParaRPr lang="en-US" sz="2000" dirty="0">
                        <a:latin typeface="Verdana"/>
                        <a:ea typeface="Times New Roman"/>
                        <a:cs typeface="Times New Roman"/>
                      </a:endParaRPr>
                    </a:p>
                    <a:p>
                      <a:pPr marL="0" marR="0" algn="ctr">
                        <a:spcBef>
                          <a:spcPts val="0"/>
                        </a:spcBef>
                        <a:spcAft>
                          <a:spcPts val="300"/>
                        </a:spcAft>
                      </a:pPr>
                      <a:r>
                        <a:rPr lang="et-EE" sz="2000" dirty="0">
                          <a:latin typeface="Verdana"/>
                          <a:ea typeface="Times New Roman"/>
                          <a:cs typeface="Times New Roman"/>
                        </a:rPr>
                        <a:t>2017</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300"/>
                        </a:spcAft>
                      </a:pPr>
                      <a:r>
                        <a:rPr lang="et-EE" sz="2000">
                          <a:latin typeface="Verdana"/>
                          <a:ea typeface="Times New Roman"/>
                          <a:cs typeface="Times New Roman"/>
                        </a:rPr>
                        <a:t>Lasteaiakoha tegevuskulu arvestuslik maksumus omavalitsusele 2016</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414465">
                <a:tc>
                  <a:txBody>
                    <a:bodyPr/>
                    <a:lstStyle/>
                    <a:p>
                      <a:pPr marL="0" marR="0">
                        <a:spcBef>
                          <a:spcPts val="0"/>
                        </a:spcBef>
                        <a:spcAft>
                          <a:spcPts val="300"/>
                        </a:spcAft>
                      </a:pPr>
                      <a:r>
                        <a:rPr lang="et-EE" sz="2000" dirty="0">
                          <a:latin typeface="Verdana"/>
                          <a:ea typeface="Times New Roman"/>
                          <a:cs typeface="Times New Roman"/>
                        </a:rPr>
                        <a:t>Avinurme Lasteaed Naerulind</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Ei</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54</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47</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Arial"/>
                        </a:rPr>
                        <a:t>250,84</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4465">
                <a:tc>
                  <a:txBody>
                    <a:bodyPr/>
                    <a:lstStyle/>
                    <a:p>
                      <a:pPr marL="0" marR="0">
                        <a:spcBef>
                          <a:spcPts val="0"/>
                        </a:spcBef>
                        <a:spcAft>
                          <a:spcPts val="300"/>
                        </a:spcAft>
                      </a:pPr>
                      <a:r>
                        <a:rPr lang="et-EE" sz="2000" dirty="0">
                          <a:latin typeface="Verdana"/>
                          <a:ea typeface="Times New Roman"/>
                          <a:cs typeface="Times New Roman"/>
                        </a:rPr>
                        <a:t>Tiheda Lasteaed</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Jah</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50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47</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Arial"/>
                        </a:rPr>
                        <a:t>270,60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4465">
                <a:tc>
                  <a:txBody>
                    <a:bodyPr/>
                    <a:lstStyle/>
                    <a:p>
                      <a:pPr marL="0" marR="0">
                        <a:spcBef>
                          <a:spcPts val="0"/>
                        </a:spcBef>
                        <a:spcAft>
                          <a:spcPts val="300"/>
                        </a:spcAft>
                      </a:pPr>
                      <a:r>
                        <a:rPr lang="et-EE" sz="2000" dirty="0">
                          <a:latin typeface="Verdana"/>
                          <a:ea typeface="Times New Roman"/>
                          <a:cs typeface="Times New Roman"/>
                        </a:rPr>
                        <a:t>Lohusuu Kool</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Jah</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27</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12</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Arial"/>
                        </a:rPr>
                        <a:t>239,00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4465">
                <a:tc>
                  <a:txBody>
                    <a:bodyPr/>
                    <a:lstStyle/>
                    <a:p>
                      <a:pPr marL="0" marR="0">
                        <a:spcBef>
                          <a:spcPts val="0"/>
                        </a:spcBef>
                        <a:spcAft>
                          <a:spcPts val="300"/>
                        </a:spcAft>
                      </a:pPr>
                      <a:r>
                        <a:rPr lang="et-EE" sz="2000" dirty="0">
                          <a:latin typeface="Verdana"/>
                          <a:ea typeface="Times New Roman"/>
                          <a:cs typeface="Times New Roman"/>
                        </a:rPr>
                        <a:t>Mustvee Lasteaed</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dirty="0">
                          <a:latin typeface="Verdana"/>
                          <a:ea typeface="Times New Roman"/>
                          <a:cs typeface="Times New Roman"/>
                        </a:rPr>
                        <a:t>Ei</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40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20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Arial"/>
                        </a:rPr>
                        <a:t>260,00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4465">
                <a:tc>
                  <a:txBody>
                    <a:bodyPr/>
                    <a:lstStyle/>
                    <a:p>
                      <a:pPr marL="0" marR="0">
                        <a:spcBef>
                          <a:spcPts val="0"/>
                        </a:spcBef>
                        <a:spcAft>
                          <a:spcPts val="300"/>
                        </a:spcAft>
                      </a:pPr>
                      <a:r>
                        <a:rPr lang="et-EE" sz="2000">
                          <a:latin typeface="Verdana"/>
                          <a:ea typeface="Times New Roman"/>
                          <a:cs typeface="Times New Roman"/>
                        </a:rPr>
                        <a:t>Saare valla lasteaed Siilike, Kääpa</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dirty="0">
                          <a:latin typeface="Verdana"/>
                          <a:ea typeface="Times New Roman"/>
                          <a:cs typeface="Times New Roman"/>
                        </a:rPr>
                        <a:t>Jah</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dirty="0">
                          <a:latin typeface="Verdana"/>
                          <a:ea typeface="Times New Roman"/>
                          <a:cs typeface="Times New Roman"/>
                        </a:rPr>
                        <a:t>20</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20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300"/>
                        </a:spcAft>
                      </a:pPr>
                      <a:r>
                        <a:rPr lang="et-EE" sz="2000">
                          <a:latin typeface="Verdana"/>
                          <a:ea typeface="Times New Roman"/>
                          <a:cs typeface="Times New Roman"/>
                        </a:rPr>
                        <a:t>237,21-</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4465">
                <a:tc>
                  <a:txBody>
                    <a:bodyPr/>
                    <a:lstStyle/>
                    <a:p>
                      <a:pPr marL="0" marR="0">
                        <a:spcBef>
                          <a:spcPts val="0"/>
                        </a:spcBef>
                        <a:spcAft>
                          <a:spcPts val="300"/>
                        </a:spcAft>
                      </a:pPr>
                      <a:r>
                        <a:rPr lang="et-EE" sz="2000">
                          <a:latin typeface="Verdana"/>
                          <a:ea typeface="Times New Roman"/>
                          <a:cs typeface="Times New Roman"/>
                        </a:rPr>
                        <a:t>Saare valla lasteaed Siilike, Voore</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a:latin typeface="Verdana"/>
                          <a:ea typeface="Times New Roman"/>
                          <a:cs typeface="Times New Roman"/>
                        </a:rPr>
                        <a:t>Ei</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dirty="0">
                          <a:latin typeface="Verdana"/>
                          <a:ea typeface="Times New Roman"/>
                          <a:cs typeface="Times New Roman"/>
                        </a:rPr>
                        <a:t>36</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t-EE" sz="2000" dirty="0">
                          <a:latin typeface="Verdana"/>
                          <a:ea typeface="Times New Roman"/>
                          <a:cs typeface="Times New Roman"/>
                        </a:rPr>
                        <a:t>23</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440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2800" b="1" dirty="0"/>
              <a:t>Lasteaedade majandamiskulud ning nende struktuur</a:t>
            </a:r>
            <a:br>
              <a:rPr lang="en-US" dirty="0"/>
            </a:br>
            <a:endParaRPr lang="en-US" dirty="0"/>
          </a:p>
        </p:txBody>
      </p:sp>
      <p:sp>
        <p:nvSpPr>
          <p:cNvPr id="3" name="Sisu kohatäide 2"/>
          <p:cNvSpPr>
            <a:spLocks noGrp="1"/>
          </p:cNvSpPr>
          <p:nvPr>
            <p:ph idx="1"/>
          </p:nvPr>
        </p:nvSpPr>
        <p:spPr/>
        <p:txBody>
          <a:bodyPr/>
          <a:lstStyle/>
          <a:p>
            <a:endParaRPr lang="en-US"/>
          </a:p>
        </p:txBody>
      </p:sp>
      <p:pic>
        <p:nvPicPr>
          <p:cNvPr id="48130" name="Diagramm 11"/>
          <p:cNvPicPr>
            <a:picLocks noChangeArrowheads="1"/>
          </p:cNvPicPr>
          <p:nvPr/>
        </p:nvPicPr>
        <p:blipFill>
          <a:blip r:embed="rId2" cstate="print"/>
          <a:srcRect/>
          <a:stretch>
            <a:fillRect/>
          </a:stretch>
        </p:blipFill>
        <p:spPr bwMode="auto">
          <a:xfrm>
            <a:off x="611560" y="1052736"/>
            <a:ext cx="7488832" cy="554461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3200" b="1" dirty="0"/>
              <a:t>Laste arvu ja töökohtade/õpetajate suhe</a:t>
            </a:r>
            <a:endParaRPr lang="en-US" sz="3200" dirty="0"/>
          </a:p>
        </p:txBody>
      </p:sp>
      <p:sp>
        <p:nvSpPr>
          <p:cNvPr id="3" name="Sisu kohatäide 2"/>
          <p:cNvSpPr>
            <a:spLocks noGrp="1"/>
          </p:cNvSpPr>
          <p:nvPr>
            <p:ph idx="1"/>
          </p:nvPr>
        </p:nvSpPr>
        <p:spPr/>
        <p:txBody>
          <a:bodyPr/>
          <a:lstStyle/>
          <a:p>
            <a:endParaRPr lang="en-US"/>
          </a:p>
        </p:txBody>
      </p:sp>
      <p:pic>
        <p:nvPicPr>
          <p:cNvPr id="47106" name="Diagramm 15"/>
          <p:cNvPicPr>
            <a:picLocks noChangeArrowheads="1"/>
          </p:cNvPicPr>
          <p:nvPr/>
        </p:nvPicPr>
        <p:blipFill>
          <a:blip r:embed="rId2" cstate="print"/>
          <a:srcRect/>
          <a:stretch>
            <a:fillRect/>
          </a:stretch>
        </p:blipFill>
        <p:spPr bwMode="auto">
          <a:xfrm>
            <a:off x="971600" y="1052736"/>
            <a:ext cx="7128792" cy="561662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Õpilaste arvu muutus</a:t>
            </a:r>
          </a:p>
        </p:txBody>
      </p:sp>
      <p:sp>
        <p:nvSpPr>
          <p:cNvPr id="3" name="Content Placeholder 2"/>
          <p:cNvSpPr>
            <a:spLocks noGrp="1"/>
          </p:cNvSpPr>
          <p:nvPr>
            <p:ph idx="1"/>
          </p:nvPr>
        </p:nvSpPr>
        <p:spPr/>
        <p:txBody>
          <a:bodyPr/>
          <a:lstStyle/>
          <a:p>
            <a:endParaRPr lang="et-EE"/>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84784"/>
            <a:ext cx="8844383"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5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4006289"/>
              </p:ext>
            </p:extLst>
          </p:nvPr>
        </p:nvGraphicFramePr>
        <p:xfrm>
          <a:off x="179512" y="302097"/>
          <a:ext cx="8784976" cy="5791200"/>
        </p:xfrm>
        <a:graphic>
          <a:graphicData uri="http://schemas.openxmlformats.org/drawingml/2006/table">
            <a:tbl>
              <a:tblPr>
                <a:tableStyleId>{5C22544A-7EE6-4342-B048-85BDC9FD1C3A}</a:tableStyleId>
              </a:tblPr>
              <a:tblGrid>
                <a:gridCol w="864096">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197134">
                  <a:extLst>
                    <a:ext uri="{9D8B030D-6E8A-4147-A177-3AD203B41FA5}">
                      <a16:colId xmlns:a16="http://schemas.microsoft.com/office/drawing/2014/main" val="20002"/>
                    </a:ext>
                  </a:extLst>
                </a:gridCol>
                <a:gridCol w="1138515">
                  <a:extLst>
                    <a:ext uri="{9D8B030D-6E8A-4147-A177-3AD203B41FA5}">
                      <a16:colId xmlns:a16="http://schemas.microsoft.com/office/drawing/2014/main" val="20003"/>
                    </a:ext>
                  </a:extLst>
                </a:gridCol>
                <a:gridCol w="1768807">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tblGrid>
              <a:tr h="576064">
                <a:tc>
                  <a:txBody>
                    <a:bodyPr/>
                    <a:lstStyle/>
                    <a:p>
                      <a:pPr algn="ctr">
                        <a:spcAft>
                          <a:spcPts val="0"/>
                        </a:spcAft>
                      </a:pPr>
                      <a:r>
                        <a:rPr lang="et-EE" sz="2000" dirty="0">
                          <a:effectLst/>
                        </a:rPr>
                        <a:t>Klass</a:t>
                      </a:r>
                      <a:endParaRPr lang="et-EE" sz="2000" dirty="0">
                        <a:effectLst/>
                        <a:latin typeface="Verdana"/>
                        <a:ea typeface="Times New Roman"/>
                        <a:cs typeface="Times New Roman"/>
                      </a:endParaRPr>
                    </a:p>
                  </a:txBody>
                  <a:tcPr marL="68580" marR="68580" marT="0" marB="0" anchor="b"/>
                </a:tc>
                <a:tc>
                  <a:txBody>
                    <a:bodyPr/>
                    <a:lstStyle/>
                    <a:p>
                      <a:pPr algn="ctr">
                        <a:spcAft>
                          <a:spcPts val="0"/>
                        </a:spcAft>
                      </a:pPr>
                      <a:r>
                        <a:rPr lang="et-EE" sz="2000" dirty="0">
                          <a:effectLst/>
                        </a:rPr>
                        <a:t>Avinurme</a:t>
                      </a:r>
                    </a:p>
                    <a:p>
                      <a:pPr algn="ctr">
                        <a:spcAft>
                          <a:spcPts val="0"/>
                        </a:spcAft>
                      </a:pPr>
                      <a:r>
                        <a:rPr lang="et-EE" sz="2000" dirty="0" err="1">
                          <a:effectLst/>
                        </a:rPr>
                        <a:t>Gümnaasiu</a:t>
                      </a:r>
                      <a:r>
                        <a:rPr lang="en-US" sz="2000" dirty="0">
                          <a:effectLst/>
                        </a:rPr>
                        <a:t>m</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Lohusuu Kool</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Mustvee Kool</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Peipsi Gümnaasium</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Voore Põhikool</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Kokku</a:t>
                      </a:r>
                      <a:endParaRPr lang="et-EE" sz="2000">
                        <a:effectLst/>
                        <a:latin typeface="Verdana"/>
                        <a:ea typeface="Times New Roman"/>
                        <a:cs typeface="Times New Roman"/>
                      </a:endParaRPr>
                    </a:p>
                  </a:txBody>
                  <a:tcPr marL="68580" marR="68580" marT="0" marB="0" anchor="ctr"/>
                </a:tc>
                <a:extLst>
                  <a:ext uri="{0D108BD9-81ED-4DB2-BD59-A6C34878D82A}">
                    <a16:rowId xmlns:a16="http://schemas.microsoft.com/office/drawing/2014/main" val="10000"/>
                  </a:ext>
                </a:extLst>
              </a:tr>
              <a:tr h="288032">
                <a:tc>
                  <a:txBody>
                    <a:bodyPr/>
                    <a:lstStyle/>
                    <a:p>
                      <a:pPr algn="ctr">
                        <a:spcAft>
                          <a:spcPts val="0"/>
                        </a:spcAft>
                      </a:pPr>
                      <a:r>
                        <a:rPr lang="et-EE" sz="2000" dirty="0">
                          <a:effectLst/>
                        </a:rPr>
                        <a:t>1</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8</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2</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8</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13</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32</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88032">
                <a:tc>
                  <a:txBody>
                    <a:bodyPr/>
                    <a:lstStyle/>
                    <a:p>
                      <a:pPr algn="ctr">
                        <a:spcAft>
                          <a:spcPts val="0"/>
                        </a:spcAft>
                      </a:pPr>
                      <a:r>
                        <a:rPr lang="et-EE" sz="2000" dirty="0">
                          <a:effectLst/>
                        </a:rPr>
                        <a:t>2</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16</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7</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5</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8</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4</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40</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288032">
                <a:tc>
                  <a:txBody>
                    <a:bodyPr/>
                    <a:lstStyle/>
                    <a:p>
                      <a:pPr algn="ctr">
                        <a:spcAft>
                          <a:spcPts val="0"/>
                        </a:spcAft>
                      </a:pPr>
                      <a:r>
                        <a:rPr lang="et-EE" sz="2000">
                          <a:effectLst/>
                        </a:rPr>
                        <a:t>3</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17</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7</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12</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10</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9</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55</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288032">
                <a:tc>
                  <a:txBody>
                    <a:bodyPr/>
                    <a:lstStyle/>
                    <a:p>
                      <a:pPr algn="ctr">
                        <a:spcAft>
                          <a:spcPts val="0"/>
                        </a:spcAft>
                      </a:pPr>
                      <a:r>
                        <a:rPr lang="et-EE" sz="2000">
                          <a:effectLst/>
                        </a:rPr>
                        <a:t>4</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15</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6</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7</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10</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4</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42</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288032">
                <a:tc>
                  <a:txBody>
                    <a:bodyPr/>
                    <a:lstStyle/>
                    <a:p>
                      <a:pPr algn="ctr">
                        <a:spcAft>
                          <a:spcPts val="0"/>
                        </a:spcAft>
                      </a:pPr>
                      <a:r>
                        <a:rPr lang="et-EE" sz="2000">
                          <a:effectLst/>
                        </a:rPr>
                        <a:t>5</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19</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4</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15</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13</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6</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57</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288032">
                <a:tc>
                  <a:txBody>
                    <a:bodyPr/>
                    <a:lstStyle/>
                    <a:p>
                      <a:pPr algn="ctr">
                        <a:spcAft>
                          <a:spcPts val="0"/>
                        </a:spcAft>
                      </a:pPr>
                      <a:r>
                        <a:rPr lang="et-EE" sz="2000">
                          <a:effectLst/>
                        </a:rPr>
                        <a:t>6</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14</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8</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13</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13</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9</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57</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288032">
                <a:tc>
                  <a:txBody>
                    <a:bodyPr/>
                    <a:lstStyle/>
                    <a:p>
                      <a:pPr algn="ctr">
                        <a:spcAft>
                          <a:spcPts val="0"/>
                        </a:spcAft>
                      </a:pPr>
                      <a:r>
                        <a:rPr lang="et-EE" sz="2000">
                          <a:effectLst/>
                        </a:rPr>
                        <a:t>7</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13</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4</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10</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11</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39</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288032">
                <a:tc>
                  <a:txBody>
                    <a:bodyPr/>
                    <a:lstStyle/>
                    <a:p>
                      <a:pPr algn="ctr">
                        <a:spcAft>
                          <a:spcPts val="0"/>
                        </a:spcAft>
                      </a:pPr>
                      <a:r>
                        <a:rPr lang="et-EE" sz="2000">
                          <a:effectLst/>
                        </a:rPr>
                        <a:t>8</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20</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4</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8</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13</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8</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53</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288032">
                <a:tc>
                  <a:txBody>
                    <a:bodyPr/>
                    <a:lstStyle/>
                    <a:p>
                      <a:pPr algn="ctr">
                        <a:spcAft>
                          <a:spcPts val="0"/>
                        </a:spcAft>
                      </a:pPr>
                      <a:r>
                        <a:rPr lang="et-EE" sz="2000">
                          <a:effectLst/>
                        </a:rPr>
                        <a:t>9</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12</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5</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7</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20</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4</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48</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09"/>
                  </a:ext>
                </a:extLst>
              </a:tr>
              <a:tr h="288032">
                <a:tc>
                  <a:txBody>
                    <a:bodyPr/>
                    <a:lstStyle/>
                    <a:p>
                      <a:pPr algn="ctr">
                        <a:spcAft>
                          <a:spcPts val="0"/>
                        </a:spcAft>
                      </a:pPr>
                      <a:r>
                        <a:rPr lang="et-EE" sz="2000" b="0" dirty="0">
                          <a:solidFill>
                            <a:srgbClr val="C00000"/>
                          </a:solidFill>
                          <a:effectLst/>
                        </a:rPr>
                        <a:t>PK kokku </a:t>
                      </a:r>
                      <a:endParaRPr lang="et-EE" sz="2000" b="0" dirty="0">
                        <a:solidFill>
                          <a:srgbClr val="C00000"/>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b="0" dirty="0">
                          <a:solidFill>
                            <a:srgbClr val="C00000"/>
                          </a:solidFill>
                          <a:effectLst/>
                        </a:rPr>
                        <a:t>134</a:t>
                      </a:r>
                      <a:endParaRPr lang="et-EE" sz="2000" b="0" dirty="0">
                        <a:solidFill>
                          <a:srgbClr val="C00000"/>
                        </a:solidFill>
                        <a:effectLst/>
                        <a:latin typeface="Times New Roman"/>
                        <a:ea typeface="Times New Roman"/>
                      </a:endParaRPr>
                    </a:p>
                  </a:txBody>
                  <a:tcPr marL="68580" marR="68580" marT="0" marB="0" anchor="ctr"/>
                </a:tc>
                <a:tc>
                  <a:txBody>
                    <a:bodyPr/>
                    <a:lstStyle/>
                    <a:p>
                      <a:pPr algn="ctr">
                        <a:spcAft>
                          <a:spcPts val="0"/>
                        </a:spcAft>
                      </a:pPr>
                      <a:r>
                        <a:rPr lang="et-EE" sz="2000" b="0" dirty="0">
                          <a:solidFill>
                            <a:srgbClr val="C00000"/>
                          </a:solidFill>
                          <a:effectLst/>
                        </a:rPr>
                        <a:t>47</a:t>
                      </a:r>
                      <a:endParaRPr lang="et-EE" sz="2000" b="0" dirty="0">
                        <a:solidFill>
                          <a:srgbClr val="C00000"/>
                        </a:solidFill>
                        <a:effectLst/>
                        <a:latin typeface="Times New Roman"/>
                        <a:ea typeface="Times New Roman"/>
                      </a:endParaRPr>
                    </a:p>
                  </a:txBody>
                  <a:tcPr marL="68580" marR="68580" marT="0" marB="0" anchor="ctr"/>
                </a:tc>
                <a:tc>
                  <a:txBody>
                    <a:bodyPr/>
                    <a:lstStyle/>
                    <a:p>
                      <a:pPr algn="ctr">
                        <a:spcAft>
                          <a:spcPts val="0"/>
                        </a:spcAft>
                      </a:pPr>
                      <a:r>
                        <a:rPr lang="et-EE" sz="2000" b="0" dirty="0">
                          <a:solidFill>
                            <a:srgbClr val="C00000"/>
                          </a:solidFill>
                          <a:effectLst/>
                        </a:rPr>
                        <a:t>85</a:t>
                      </a:r>
                      <a:endParaRPr lang="et-EE" sz="2000" b="0" dirty="0">
                        <a:solidFill>
                          <a:srgbClr val="C00000"/>
                        </a:solidFill>
                        <a:effectLst/>
                        <a:latin typeface="Times New Roman"/>
                        <a:ea typeface="Times New Roman"/>
                      </a:endParaRPr>
                    </a:p>
                  </a:txBody>
                  <a:tcPr marL="68580" marR="68580" marT="0" marB="0" anchor="ctr"/>
                </a:tc>
                <a:tc>
                  <a:txBody>
                    <a:bodyPr/>
                    <a:lstStyle/>
                    <a:p>
                      <a:pPr algn="ctr">
                        <a:spcAft>
                          <a:spcPts val="0"/>
                        </a:spcAft>
                      </a:pPr>
                      <a:r>
                        <a:rPr lang="et-EE" sz="2000" b="0" dirty="0">
                          <a:solidFill>
                            <a:srgbClr val="C00000"/>
                          </a:solidFill>
                          <a:effectLst/>
                        </a:rPr>
                        <a:t>111</a:t>
                      </a:r>
                      <a:endParaRPr lang="et-EE" sz="2000" b="0" dirty="0">
                        <a:solidFill>
                          <a:srgbClr val="C00000"/>
                        </a:solidFill>
                        <a:effectLst/>
                        <a:latin typeface="Times New Roman"/>
                        <a:ea typeface="Times New Roman"/>
                      </a:endParaRPr>
                    </a:p>
                  </a:txBody>
                  <a:tcPr marL="68580" marR="68580" marT="0" marB="0" anchor="ctr"/>
                </a:tc>
                <a:tc>
                  <a:txBody>
                    <a:bodyPr/>
                    <a:lstStyle/>
                    <a:p>
                      <a:pPr algn="ctr">
                        <a:spcAft>
                          <a:spcPts val="0"/>
                        </a:spcAft>
                      </a:pPr>
                      <a:r>
                        <a:rPr lang="et-EE" sz="2000" b="0" dirty="0">
                          <a:solidFill>
                            <a:srgbClr val="C00000"/>
                          </a:solidFill>
                          <a:effectLst/>
                        </a:rPr>
                        <a:t>46</a:t>
                      </a:r>
                      <a:endParaRPr lang="et-EE" sz="2000" b="0" dirty="0">
                        <a:solidFill>
                          <a:srgbClr val="C00000"/>
                        </a:solidFill>
                        <a:effectLst/>
                        <a:latin typeface="Times New Roman"/>
                        <a:ea typeface="Times New Roman"/>
                      </a:endParaRPr>
                    </a:p>
                  </a:txBody>
                  <a:tcPr marL="68580" marR="68580" marT="0" marB="0"/>
                </a:tc>
                <a:tc>
                  <a:txBody>
                    <a:bodyPr/>
                    <a:lstStyle/>
                    <a:p>
                      <a:pPr algn="ctr">
                        <a:spcAft>
                          <a:spcPts val="0"/>
                        </a:spcAft>
                      </a:pPr>
                      <a:r>
                        <a:rPr lang="et-EE" sz="2000" b="0" dirty="0">
                          <a:solidFill>
                            <a:srgbClr val="C00000"/>
                          </a:solidFill>
                          <a:effectLst/>
                        </a:rPr>
                        <a:t>423</a:t>
                      </a:r>
                      <a:endParaRPr lang="et-EE" sz="2000" b="0" dirty="0">
                        <a:solidFill>
                          <a:srgbClr val="C00000"/>
                        </a:solidFill>
                        <a:effectLst/>
                        <a:latin typeface="Times New Roman"/>
                        <a:ea typeface="Times New Roman"/>
                      </a:endParaRPr>
                    </a:p>
                  </a:txBody>
                  <a:tcPr marL="68580" marR="68580" marT="0" marB="0" anchor="ctr"/>
                </a:tc>
                <a:extLst>
                  <a:ext uri="{0D108BD9-81ED-4DB2-BD59-A6C34878D82A}">
                    <a16:rowId xmlns:a16="http://schemas.microsoft.com/office/drawing/2014/main" val="10010"/>
                  </a:ext>
                </a:extLst>
              </a:tr>
              <a:tr h="288032">
                <a:tc>
                  <a:txBody>
                    <a:bodyPr/>
                    <a:lstStyle/>
                    <a:p>
                      <a:pPr algn="ctr">
                        <a:spcAft>
                          <a:spcPts val="0"/>
                        </a:spcAft>
                      </a:pPr>
                      <a:r>
                        <a:rPr lang="et-EE" sz="2000">
                          <a:effectLst/>
                        </a:rPr>
                        <a:t>10</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12</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17</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29</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11"/>
                  </a:ext>
                </a:extLst>
              </a:tr>
              <a:tr h="288032">
                <a:tc>
                  <a:txBody>
                    <a:bodyPr/>
                    <a:lstStyle/>
                    <a:p>
                      <a:pPr algn="ctr">
                        <a:spcAft>
                          <a:spcPts val="0"/>
                        </a:spcAft>
                      </a:pPr>
                      <a:r>
                        <a:rPr lang="et-EE" sz="2000">
                          <a:effectLst/>
                        </a:rPr>
                        <a:t>11</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7</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15</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22</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12"/>
                  </a:ext>
                </a:extLst>
              </a:tr>
              <a:tr h="288032">
                <a:tc>
                  <a:txBody>
                    <a:bodyPr/>
                    <a:lstStyle/>
                    <a:p>
                      <a:pPr algn="ctr">
                        <a:spcAft>
                          <a:spcPts val="0"/>
                        </a:spcAft>
                      </a:pPr>
                      <a:r>
                        <a:rPr lang="et-EE" sz="2000">
                          <a:effectLst/>
                        </a:rPr>
                        <a:t>12</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15</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dirty="0">
                          <a:effectLst/>
                        </a:rPr>
                        <a:t>-</a:t>
                      </a:r>
                      <a:endParaRPr lang="et-EE" sz="2000" dirty="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9</a:t>
                      </a:r>
                      <a:endParaRPr lang="et-EE" sz="2000">
                        <a:effectLst/>
                        <a:latin typeface="Verdana"/>
                        <a:ea typeface="Times New Roman"/>
                        <a:cs typeface="Times New Roman"/>
                      </a:endParaRPr>
                    </a:p>
                  </a:txBody>
                  <a:tcPr marL="68580" marR="68580" marT="0" marB="0" anchor="ctr"/>
                </a:tc>
                <a:tc>
                  <a:txBody>
                    <a:bodyPr/>
                    <a:lstStyle/>
                    <a:p>
                      <a:pPr algn="ctr">
                        <a:spcAft>
                          <a:spcPts val="0"/>
                        </a:spcAft>
                      </a:pPr>
                      <a:r>
                        <a:rPr lang="et-EE" sz="2000">
                          <a:effectLst/>
                        </a:rPr>
                        <a:t>-</a:t>
                      </a:r>
                      <a:endParaRPr lang="et-EE" sz="2000">
                        <a:effectLst/>
                        <a:latin typeface="Verdana"/>
                        <a:ea typeface="Times New Roman"/>
                        <a:cs typeface="Times New Roman"/>
                      </a:endParaRPr>
                    </a:p>
                  </a:txBody>
                  <a:tcPr marL="68580" marR="68580" marT="0" marB="0"/>
                </a:tc>
                <a:tc>
                  <a:txBody>
                    <a:bodyPr/>
                    <a:lstStyle/>
                    <a:p>
                      <a:pPr algn="ctr">
                        <a:spcAft>
                          <a:spcPts val="0"/>
                        </a:spcAft>
                      </a:pPr>
                      <a:r>
                        <a:rPr lang="et-EE" sz="2000">
                          <a:effectLst/>
                        </a:rPr>
                        <a:t>24</a:t>
                      </a:r>
                      <a:endParaRPr lang="et-EE" sz="2000">
                        <a:effectLst/>
                        <a:latin typeface="Times New Roman"/>
                        <a:ea typeface="Times New Roman"/>
                      </a:endParaRPr>
                    </a:p>
                  </a:txBody>
                  <a:tcPr marL="68580" marR="68580" marT="0" marB="0" anchor="ctr"/>
                </a:tc>
                <a:extLst>
                  <a:ext uri="{0D108BD9-81ED-4DB2-BD59-A6C34878D82A}">
                    <a16:rowId xmlns:a16="http://schemas.microsoft.com/office/drawing/2014/main" val="10013"/>
                  </a:ext>
                </a:extLst>
              </a:tr>
              <a:tr h="288032">
                <a:tc>
                  <a:txBody>
                    <a:bodyPr/>
                    <a:lstStyle/>
                    <a:p>
                      <a:pPr algn="ctr">
                        <a:spcAft>
                          <a:spcPts val="0"/>
                        </a:spcAft>
                      </a:pPr>
                      <a:r>
                        <a:rPr lang="et-EE" sz="2000" dirty="0">
                          <a:solidFill>
                            <a:srgbClr val="C00000"/>
                          </a:solidFill>
                          <a:effectLst/>
                        </a:rPr>
                        <a:t>G kokku</a:t>
                      </a:r>
                      <a:endParaRPr lang="et-EE" sz="2000" dirty="0">
                        <a:solidFill>
                          <a:srgbClr val="C00000"/>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C00000"/>
                          </a:solidFill>
                          <a:effectLst/>
                        </a:rPr>
                        <a:t>34</a:t>
                      </a:r>
                      <a:endParaRPr lang="et-EE" sz="2000" dirty="0">
                        <a:solidFill>
                          <a:srgbClr val="C00000"/>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C00000"/>
                          </a:solidFill>
                          <a:effectLst/>
                        </a:rPr>
                        <a:t>-</a:t>
                      </a:r>
                      <a:endParaRPr lang="et-EE" sz="2000" dirty="0">
                        <a:solidFill>
                          <a:srgbClr val="C00000"/>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C00000"/>
                          </a:solidFill>
                          <a:effectLst/>
                        </a:rPr>
                        <a:t>-</a:t>
                      </a:r>
                      <a:endParaRPr lang="et-EE" sz="2000" dirty="0">
                        <a:solidFill>
                          <a:srgbClr val="C00000"/>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C00000"/>
                          </a:solidFill>
                          <a:effectLst/>
                        </a:rPr>
                        <a:t>41</a:t>
                      </a:r>
                      <a:endParaRPr lang="et-EE" sz="2000" dirty="0">
                        <a:solidFill>
                          <a:srgbClr val="C00000"/>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C00000"/>
                          </a:solidFill>
                          <a:effectLst/>
                        </a:rPr>
                        <a:t>-</a:t>
                      </a:r>
                      <a:endParaRPr lang="et-EE" sz="2000" dirty="0">
                        <a:solidFill>
                          <a:srgbClr val="C00000"/>
                        </a:solidFill>
                        <a:effectLst/>
                        <a:latin typeface="Verdana"/>
                        <a:ea typeface="Times New Roman"/>
                        <a:cs typeface="Times New Roman"/>
                      </a:endParaRPr>
                    </a:p>
                  </a:txBody>
                  <a:tcPr marL="68580" marR="68580" marT="0" marB="0"/>
                </a:tc>
                <a:tc>
                  <a:txBody>
                    <a:bodyPr/>
                    <a:lstStyle/>
                    <a:p>
                      <a:pPr algn="ctr">
                        <a:spcAft>
                          <a:spcPts val="0"/>
                        </a:spcAft>
                      </a:pPr>
                      <a:r>
                        <a:rPr lang="et-EE" sz="2000" dirty="0">
                          <a:solidFill>
                            <a:srgbClr val="C00000"/>
                          </a:solidFill>
                          <a:effectLst/>
                        </a:rPr>
                        <a:t>75</a:t>
                      </a:r>
                      <a:endParaRPr lang="et-EE" sz="2000" dirty="0">
                        <a:solidFill>
                          <a:srgbClr val="C00000"/>
                        </a:solidFill>
                        <a:effectLst/>
                        <a:latin typeface="Times New Roman"/>
                        <a:ea typeface="Times New Roman"/>
                      </a:endParaRPr>
                    </a:p>
                  </a:txBody>
                  <a:tcPr marL="68580" marR="68580" marT="0" marB="0" anchor="ctr"/>
                </a:tc>
                <a:extLst>
                  <a:ext uri="{0D108BD9-81ED-4DB2-BD59-A6C34878D82A}">
                    <a16:rowId xmlns:a16="http://schemas.microsoft.com/office/drawing/2014/main" val="10014"/>
                  </a:ext>
                </a:extLst>
              </a:tr>
              <a:tr h="58216">
                <a:tc>
                  <a:txBody>
                    <a:bodyPr/>
                    <a:lstStyle/>
                    <a:p>
                      <a:pPr algn="ctr">
                        <a:spcAft>
                          <a:spcPts val="0"/>
                        </a:spcAft>
                      </a:pPr>
                      <a:r>
                        <a:rPr lang="et-EE" sz="2000" dirty="0">
                          <a:solidFill>
                            <a:srgbClr val="0066FF"/>
                          </a:solidFill>
                          <a:effectLst/>
                        </a:rPr>
                        <a:t>Kokku</a:t>
                      </a:r>
                      <a:endParaRPr lang="et-EE" sz="2000" dirty="0">
                        <a:solidFill>
                          <a:srgbClr val="0066FF"/>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0066FF"/>
                          </a:solidFill>
                          <a:effectLst/>
                        </a:rPr>
                        <a:t>168</a:t>
                      </a:r>
                      <a:endParaRPr lang="et-EE" sz="2000" dirty="0">
                        <a:solidFill>
                          <a:srgbClr val="0066FF"/>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0066FF"/>
                          </a:solidFill>
                          <a:effectLst/>
                        </a:rPr>
                        <a:t>47</a:t>
                      </a:r>
                      <a:endParaRPr lang="et-EE" sz="2000" dirty="0">
                        <a:solidFill>
                          <a:srgbClr val="0066FF"/>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0066FF"/>
                          </a:solidFill>
                          <a:effectLst/>
                        </a:rPr>
                        <a:t>85</a:t>
                      </a:r>
                      <a:endParaRPr lang="et-EE" sz="2000" dirty="0">
                        <a:solidFill>
                          <a:srgbClr val="0066FF"/>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0066FF"/>
                          </a:solidFill>
                          <a:effectLst/>
                        </a:rPr>
                        <a:t>152</a:t>
                      </a:r>
                      <a:endParaRPr lang="et-EE" sz="2000" dirty="0">
                        <a:solidFill>
                          <a:srgbClr val="0066FF"/>
                        </a:solidFill>
                        <a:effectLst/>
                        <a:latin typeface="Verdana"/>
                        <a:ea typeface="Times New Roman"/>
                        <a:cs typeface="Times New Roman"/>
                      </a:endParaRPr>
                    </a:p>
                  </a:txBody>
                  <a:tcPr marL="68580" marR="68580" marT="0" marB="0" anchor="ctr"/>
                </a:tc>
                <a:tc>
                  <a:txBody>
                    <a:bodyPr/>
                    <a:lstStyle/>
                    <a:p>
                      <a:pPr algn="ctr">
                        <a:spcAft>
                          <a:spcPts val="0"/>
                        </a:spcAft>
                      </a:pPr>
                      <a:r>
                        <a:rPr lang="et-EE" sz="2000" dirty="0">
                          <a:solidFill>
                            <a:srgbClr val="0066FF"/>
                          </a:solidFill>
                          <a:effectLst/>
                        </a:rPr>
                        <a:t>46</a:t>
                      </a:r>
                      <a:endParaRPr lang="et-EE" sz="2000" dirty="0">
                        <a:solidFill>
                          <a:srgbClr val="0066FF"/>
                        </a:solidFill>
                        <a:effectLst/>
                        <a:latin typeface="Verdana"/>
                        <a:ea typeface="Times New Roman"/>
                        <a:cs typeface="Times New Roman"/>
                      </a:endParaRPr>
                    </a:p>
                  </a:txBody>
                  <a:tcPr marL="68580" marR="68580" marT="0" marB="0"/>
                </a:tc>
                <a:tc>
                  <a:txBody>
                    <a:bodyPr/>
                    <a:lstStyle/>
                    <a:p>
                      <a:pPr algn="ctr">
                        <a:spcAft>
                          <a:spcPts val="0"/>
                        </a:spcAft>
                      </a:pPr>
                      <a:r>
                        <a:rPr lang="et-EE" sz="2000" dirty="0">
                          <a:solidFill>
                            <a:srgbClr val="0066FF"/>
                          </a:solidFill>
                          <a:effectLst/>
                        </a:rPr>
                        <a:t>498</a:t>
                      </a:r>
                      <a:endParaRPr lang="et-EE" sz="2000" dirty="0">
                        <a:solidFill>
                          <a:srgbClr val="0066FF"/>
                        </a:solidFill>
                        <a:effectLst/>
                        <a:latin typeface="Times New Roman"/>
                        <a:ea typeface="Times New Roman"/>
                      </a:endParaRPr>
                    </a:p>
                  </a:txBody>
                  <a:tcPr marL="68580" marR="68580"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84067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n-US" dirty="0"/>
          </a:p>
        </p:txBody>
      </p:sp>
      <p:sp>
        <p:nvSpPr>
          <p:cNvPr id="3" name="Sisu kohatäide 2"/>
          <p:cNvSpPr>
            <a:spLocks noGrp="1"/>
          </p:cNvSpPr>
          <p:nvPr>
            <p:ph idx="1"/>
          </p:nvPr>
        </p:nvSpPr>
        <p:spPr>
          <a:xfrm>
            <a:off x="457200" y="4869160"/>
            <a:ext cx="8213725" cy="1247478"/>
          </a:xfrm>
        </p:spPr>
        <p:txBody>
          <a:bodyPr/>
          <a:lstStyle/>
          <a:p>
            <a:pPr>
              <a:buNone/>
            </a:pPr>
            <a:r>
              <a:rPr lang="et-EE" dirty="0"/>
              <a:t>Õpilasränne viies omavalitsuses 2016/2017 õppeaastal põhikooliastmes (Allikas: HTM)</a:t>
            </a:r>
            <a:endParaRPr lang="en-US" dirty="0"/>
          </a:p>
        </p:txBody>
      </p:sp>
      <p:pic>
        <p:nvPicPr>
          <p:cNvPr id="45058" name="Picture 2"/>
          <p:cNvPicPr>
            <a:picLocks noChangeAspect="1" noChangeArrowheads="1"/>
          </p:cNvPicPr>
          <p:nvPr/>
        </p:nvPicPr>
        <p:blipFill>
          <a:blip r:embed="rId2" cstate="print"/>
          <a:srcRect/>
          <a:stretch>
            <a:fillRect/>
          </a:stretch>
        </p:blipFill>
        <p:spPr bwMode="auto">
          <a:xfrm>
            <a:off x="179512" y="1268760"/>
            <a:ext cx="8757250" cy="338437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n-US"/>
          </a:p>
        </p:txBody>
      </p:sp>
      <p:graphicFrame>
        <p:nvGraphicFramePr>
          <p:cNvPr id="4" name="Sisu kohatäide 3"/>
          <p:cNvGraphicFramePr>
            <a:graphicFrameLocks noGrp="1"/>
          </p:cNvGraphicFramePr>
          <p:nvPr>
            <p:ph idx="1"/>
          </p:nvPr>
        </p:nvGraphicFramePr>
        <p:xfrm>
          <a:off x="683568" y="980726"/>
          <a:ext cx="7848872" cy="5066896"/>
        </p:xfrm>
        <a:graphic>
          <a:graphicData uri="http://schemas.openxmlformats.org/drawingml/2006/table">
            <a:tbl>
              <a:tblPr/>
              <a:tblGrid>
                <a:gridCol w="2814438">
                  <a:extLst>
                    <a:ext uri="{9D8B030D-6E8A-4147-A177-3AD203B41FA5}">
                      <a16:colId xmlns:a16="http://schemas.microsoft.com/office/drawing/2014/main" val="20000"/>
                    </a:ext>
                  </a:extLst>
                </a:gridCol>
                <a:gridCol w="1184695">
                  <a:extLst>
                    <a:ext uri="{9D8B030D-6E8A-4147-A177-3AD203B41FA5}">
                      <a16:colId xmlns:a16="http://schemas.microsoft.com/office/drawing/2014/main" val="20001"/>
                    </a:ext>
                  </a:extLst>
                </a:gridCol>
                <a:gridCol w="1184695">
                  <a:extLst>
                    <a:ext uri="{9D8B030D-6E8A-4147-A177-3AD203B41FA5}">
                      <a16:colId xmlns:a16="http://schemas.microsoft.com/office/drawing/2014/main" val="20002"/>
                    </a:ext>
                  </a:extLst>
                </a:gridCol>
                <a:gridCol w="129689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tblGrid>
              <a:tr h="2438862">
                <a:tc>
                  <a:txBody>
                    <a:bodyPr/>
                    <a:lstStyle/>
                    <a:p>
                      <a:pPr marL="0" marR="0">
                        <a:spcBef>
                          <a:spcPts val="0"/>
                        </a:spcBef>
                        <a:spcAft>
                          <a:spcPts val="100"/>
                        </a:spcAft>
                      </a:pPr>
                      <a:endParaRPr lang="et-EE" sz="2000" dirty="0">
                        <a:latin typeface="Verdana"/>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
                        </a:spcAft>
                      </a:pPr>
                      <a:r>
                        <a:rPr lang="et-EE" sz="2000">
                          <a:latin typeface="Verdana"/>
                          <a:ea typeface="Times New Roman"/>
                          <a:cs typeface="Times New Roman"/>
                        </a:rPr>
                        <a:t>Kas kooli on oluliselt renoveeritud</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
                        </a:spcAft>
                      </a:pPr>
                      <a:r>
                        <a:rPr lang="et-EE" sz="2000">
                          <a:latin typeface="Verdana"/>
                          <a:ea typeface="Times New Roman"/>
                          <a:cs typeface="Times New Roman"/>
                        </a:rPr>
                        <a:t>Max</a:t>
                      </a:r>
                      <a:endParaRPr lang="en-US" sz="2000">
                        <a:latin typeface="Times New Roman"/>
                        <a:ea typeface="Times New Roman"/>
                        <a:cs typeface="Times New Roman"/>
                      </a:endParaRPr>
                    </a:p>
                    <a:p>
                      <a:pPr marL="0" marR="0" algn="ctr">
                        <a:spcBef>
                          <a:spcPts val="0"/>
                        </a:spcBef>
                        <a:spcAft>
                          <a:spcPts val="100"/>
                        </a:spcAft>
                      </a:pPr>
                      <a:r>
                        <a:rPr lang="et-EE" sz="2000">
                          <a:latin typeface="Verdana"/>
                          <a:ea typeface="Times New Roman"/>
                          <a:cs typeface="Times New Roman"/>
                        </a:rPr>
                        <a:t>kohtade arv</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
                        </a:spcAft>
                      </a:pPr>
                      <a:r>
                        <a:rPr lang="et-EE" sz="2000">
                          <a:latin typeface="Verdana"/>
                          <a:ea typeface="Times New Roman"/>
                          <a:cs typeface="Times New Roman"/>
                        </a:rPr>
                        <a:t>Täidetud kohtade arv 2017</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100"/>
                        </a:spcAft>
                      </a:pPr>
                      <a:r>
                        <a:rPr lang="et-EE" sz="2000">
                          <a:latin typeface="Verdana"/>
                          <a:ea typeface="Times New Roman"/>
                          <a:cs typeface="Times New Roman"/>
                        </a:rPr>
                        <a:t>Kulu õpilase kohta 2015</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76942">
                <a:tc>
                  <a:txBody>
                    <a:bodyPr/>
                    <a:lstStyle/>
                    <a:p>
                      <a:pPr marL="0" marR="0">
                        <a:spcBef>
                          <a:spcPts val="0"/>
                        </a:spcBef>
                        <a:spcAft>
                          <a:spcPts val="100"/>
                        </a:spcAft>
                      </a:pPr>
                      <a:r>
                        <a:rPr lang="et-EE" sz="2000" dirty="0">
                          <a:latin typeface="Verdana"/>
                          <a:ea typeface="Times New Roman"/>
                          <a:cs typeface="Times New Roman"/>
                        </a:rPr>
                        <a:t>Avinurme Gümnaasium</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Jah</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350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168</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1737,74</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7773">
                <a:tc>
                  <a:txBody>
                    <a:bodyPr/>
                    <a:lstStyle/>
                    <a:p>
                      <a:pPr marL="0" marR="0">
                        <a:spcBef>
                          <a:spcPts val="0"/>
                        </a:spcBef>
                        <a:spcAft>
                          <a:spcPts val="100"/>
                        </a:spcAft>
                      </a:pPr>
                      <a:r>
                        <a:rPr lang="et-EE" sz="2000" dirty="0">
                          <a:latin typeface="Verdana"/>
                          <a:ea typeface="Times New Roman"/>
                          <a:cs typeface="Times New Roman"/>
                        </a:rPr>
                        <a:t>Lohusuu Kool</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Jah</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100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47</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2214,38</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7773">
                <a:tc>
                  <a:txBody>
                    <a:bodyPr/>
                    <a:lstStyle/>
                    <a:p>
                      <a:pPr marL="0" marR="0">
                        <a:spcBef>
                          <a:spcPts val="0"/>
                        </a:spcBef>
                        <a:spcAft>
                          <a:spcPts val="100"/>
                        </a:spcAft>
                      </a:pPr>
                      <a:r>
                        <a:rPr lang="et-EE" sz="2000" dirty="0">
                          <a:latin typeface="Verdana"/>
                          <a:ea typeface="Times New Roman"/>
                          <a:cs typeface="Times New Roman"/>
                        </a:rPr>
                        <a:t>Mustvee Kool</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Ei</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250</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85</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2655,41</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7773">
                <a:tc>
                  <a:txBody>
                    <a:bodyPr/>
                    <a:lstStyle/>
                    <a:p>
                      <a:pPr marL="0" marR="0">
                        <a:spcBef>
                          <a:spcPts val="0"/>
                        </a:spcBef>
                        <a:spcAft>
                          <a:spcPts val="100"/>
                        </a:spcAft>
                      </a:pPr>
                      <a:r>
                        <a:rPr lang="et-EE" sz="2000" dirty="0">
                          <a:latin typeface="Verdana"/>
                          <a:ea typeface="Times New Roman"/>
                          <a:cs typeface="Times New Roman"/>
                        </a:rPr>
                        <a:t>Peipsi Gümnaasium</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dirty="0">
                          <a:latin typeface="Verdana"/>
                          <a:ea typeface="Times New Roman"/>
                          <a:cs typeface="Times New Roman"/>
                        </a:rPr>
                        <a:t>Ei</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143</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152</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a:latin typeface="Verdana"/>
                          <a:ea typeface="Times New Roman"/>
                          <a:cs typeface="Times New Roman"/>
                        </a:rPr>
                        <a:t>2072,96</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7773">
                <a:tc>
                  <a:txBody>
                    <a:bodyPr/>
                    <a:lstStyle/>
                    <a:p>
                      <a:pPr marL="0" marR="0">
                        <a:spcBef>
                          <a:spcPts val="0"/>
                        </a:spcBef>
                        <a:spcAft>
                          <a:spcPts val="100"/>
                        </a:spcAft>
                      </a:pPr>
                      <a:r>
                        <a:rPr lang="et-EE" sz="2000">
                          <a:latin typeface="Verdana"/>
                          <a:ea typeface="Times New Roman"/>
                          <a:cs typeface="Times New Roman"/>
                        </a:rPr>
                        <a:t>Voore Põhikool</a:t>
                      </a:r>
                      <a:endParaRPr lang="en-US" sz="2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dirty="0">
                          <a:latin typeface="Verdana"/>
                          <a:ea typeface="Times New Roman"/>
                          <a:cs typeface="Times New Roman"/>
                        </a:rPr>
                        <a:t>Jah</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dirty="0">
                          <a:latin typeface="Verdana"/>
                          <a:ea typeface="Times New Roman"/>
                          <a:cs typeface="Times New Roman"/>
                        </a:rPr>
                        <a:t>180</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dirty="0">
                          <a:latin typeface="Verdana"/>
                          <a:ea typeface="Times New Roman"/>
                          <a:cs typeface="Times New Roman"/>
                        </a:rPr>
                        <a:t>46</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
                        </a:spcAft>
                      </a:pPr>
                      <a:r>
                        <a:rPr lang="et-EE" sz="2000" dirty="0">
                          <a:latin typeface="Verdana"/>
                          <a:ea typeface="Times New Roman"/>
                          <a:cs typeface="Times New Roman"/>
                        </a:rPr>
                        <a:t>3448,28</a:t>
                      </a:r>
                      <a:endParaRPr lang="en-US" sz="2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Koolide majandamiskulud</a:t>
            </a:r>
          </a:p>
        </p:txBody>
      </p:sp>
      <p:sp>
        <p:nvSpPr>
          <p:cNvPr id="3" name="Sisu kohatäide 2"/>
          <p:cNvSpPr>
            <a:spLocks noGrp="1"/>
          </p:cNvSpPr>
          <p:nvPr>
            <p:ph idx="1"/>
          </p:nvPr>
        </p:nvSpPr>
        <p:spPr/>
        <p:txBody>
          <a:bodyPr/>
          <a:lstStyle/>
          <a:p>
            <a:endParaRPr lang="en-US"/>
          </a:p>
        </p:txBody>
      </p:sp>
      <p:pic>
        <p:nvPicPr>
          <p:cNvPr id="49154" name="Diagramm 7"/>
          <p:cNvPicPr>
            <a:picLocks noChangeArrowheads="1"/>
          </p:cNvPicPr>
          <p:nvPr/>
        </p:nvPicPr>
        <p:blipFill>
          <a:blip r:embed="rId2" cstate="print"/>
          <a:srcRect/>
          <a:stretch>
            <a:fillRect/>
          </a:stretch>
        </p:blipFill>
        <p:spPr bwMode="auto">
          <a:xfrm>
            <a:off x="1187624" y="1268760"/>
            <a:ext cx="6984776" cy="518931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rgbClr val="000066"/>
                </a:solidFill>
              </a:rPr>
              <a:t>Ettekande fookus</a:t>
            </a:r>
          </a:p>
        </p:txBody>
      </p:sp>
      <p:sp>
        <p:nvSpPr>
          <p:cNvPr id="3" name="Content Placeholder 2"/>
          <p:cNvSpPr>
            <a:spLocks noGrp="1"/>
          </p:cNvSpPr>
          <p:nvPr>
            <p:ph idx="1"/>
          </p:nvPr>
        </p:nvSpPr>
        <p:spPr/>
        <p:txBody>
          <a:bodyPr/>
          <a:lstStyle/>
          <a:p>
            <a:pPr marL="609600" indent="-514350"/>
            <a:r>
              <a:rPr lang="et-EE" sz="3600" dirty="0">
                <a:solidFill>
                  <a:srgbClr val="000066"/>
                </a:solidFill>
              </a:rPr>
              <a:t>Rahvastikutrendid</a:t>
            </a:r>
          </a:p>
          <a:p>
            <a:pPr marL="609600" indent="-514350"/>
            <a:r>
              <a:rPr lang="et-EE" sz="3600" dirty="0">
                <a:solidFill>
                  <a:srgbClr val="000066"/>
                </a:solidFill>
              </a:rPr>
              <a:t>Haridusvõrgu iseloomustus ja haridusasutuste majandusnäitajad</a:t>
            </a:r>
          </a:p>
          <a:p>
            <a:pPr marL="609600" indent="-514350"/>
            <a:r>
              <a:rPr lang="et-EE" sz="3600" dirty="0">
                <a:solidFill>
                  <a:srgbClr val="000066"/>
                </a:solidFill>
              </a:rPr>
              <a:t>Haridusvaldkonna probleemid ja väljakutsed – võimalikud lahendused ja investeeringute vajadus</a:t>
            </a:r>
          </a:p>
          <a:p>
            <a:pPr marL="95250" indent="0">
              <a:buNone/>
            </a:pPr>
            <a:endParaRPr lang="et-EE" sz="3600" dirty="0"/>
          </a:p>
        </p:txBody>
      </p:sp>
    </p:spTree>
    <p:extLst>
      <p:ext uri="{BB962C8B-B14F-4D97-AF65-F5344CB8AC3E}">
        <p14:creationId xmlns:p14="http://schemas.microsoft.com/office/powerpoint/2010/main" val="171064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US" dirty="0"/>
              <a:t>Koolide personal</a:t>
            </a:r>
          </a:p>
        </p:txBody>
      </p:sp>
      <p:sp>
        <p:nvSpPr>
          <p:cNvPr id="3" name="Sisu kohatäide 2"/>
          <p:cNvSpPr>
            <a:spLocks noGrp="1"/>
          </p:cNvSpPr>
          <p:nvPr>
            <p:ph idx="1"/>
          </p:nvPr>
        </p:nvSpPr>
        <p:spPr/>
        <p:txBody>
          <a:bodyPr/>
          <a:lstStyle/>
          <a:p>
            <a:endParaRPr lang="en-US" dirty="0"/>
          </a:p>
        </p:txBody>
      </p:sp>
      <p:pic>
        <p:nvPicPr>
          <p:cNvPr id="50178" name="Diagramm 9"/>
          <p:cNvPicPr>
            <a:picLocks noChangeArrowheads="1"/>
          </p:cNvPicPr>
          <p:nvPr/>
        </p:nvPicPr>
        <p:blipFill>
          <a:blip r:embed="rId2" cstate="print"/>
          <a:srcRect/>
          <a:stretch>
            <a:fillRect/>
          </a:stretch>
        </p:blipFill>
        <p:spPr bwMode="auto">
          <a:xfrm>
            <a:off x="971600" y="1268760"/>
            <a:ext cx="7416824" cy="482453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3200" dirty="0"/>
              <a:t>Alushariduse peamised väljakutsed ja võimalikud lahendused</a:t>
            </a:r>
            <a:r>
              <a:rPr lang="en-US" sz="3200" dirty="0"/>
              <a:t> (1)</a:t>
            </a:r>
          </a:p>
        </p:txBody>
      </p:sp>
      <p:sp>
        <p:nvSpPr>
          <p:cNvPr id="3" name="Sisu kohatäide 2"/>
          <p:cNvSpPr>
            <a:spLocks noGrp="1"/>
          </p:cNvSpPr>
          <p:nvPr>
            <p:ph idx="1"/>
          </p:nvPr>
        </p:nvSpPr>
        <p:spPr>
          <a:xfrm>
            <a:off x="179512" y="1340769"/>
            <a:ext cx="8712968" cy="4775870"/>
          </a:xfrm>
        </p:spPr>
        <p:txBody>
          <a:bodyPr/>
          <a:lstStyle/>
          <a:p>
            <a:pPr lvl="0"/>
            <a:r>
              <a:rPr lang="et-EE" sz="2400" dirty="0"/>
              <a:t>Mustvee Lasteaia puhul tasub kaaluda selle ühendamist Tiheda lasteiaga (ühine juhtimine). Tiheda lasteaiahoone on vaja soojustada, lasteaed saab vähemalt lähiperspektiivis jätkata kolmerühmalisena. Mustvee lasteaia puhul tuleb lähiajal kaaluda võimalust jätkata üherühmalisena.</a:t>
            </a:r>
            <a:endParaRPr lang="en-US" sz="2400" dirty="0"/>
          </a:p>
          <a:p>
            <a:pPr lvl="0"/>
            <a:r>
              <a:rPr lang="et-EE" sz="2400" dirty="0"/>
              <a:t>Avinurme lasteaed saab lähiperspektiivis jätkata kolmerühmalisena. Samas on vajalik lahendada küsimus lasteaiahoone tuleviku osas – olemasolev hoone on täielikult amortiseerunud ning selle rekonstrueerimine pole eelduslikult kõige otstarbekam, kuna lasteaia ruumilahendus ei vasta selle tänastele vajadustele. Lasteaia puhul võiks kaaluda ka uue hoone ehitamist või lasteaia ümberpaigutamist kooli/kultuurimaja pindadele. Hoone funktsionaalsuse huvides on eelistatud vana hoone lammutamine ja uue ehitamine.</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3200" dirty="0"/>
              <a:t>Alushariduse peamised väljakutsed ja võimalikud lahendused</a:t>
            </a:r>
            <a:r>
              <a:rPr lang="en-US" sz="3200" dirty="0"/>
              <a:t> (2)</a:t>
            </a:r>
          </a:p>
        </p:txBody>
      </p:sp>
      <p:sp>
        <p:nvSpPr>
          <p:cNvPr id="3" name="Sisu kohatäide 2"/>
          <p:cNvSpPr>
            <a:spLocks noGrp="1"/>
          </p:cNvSpPr>
          <p:nvPr>
            <p:ph idx="1"/>
          </p:nvPr>
        </p:nvSpPr>
        <p:spPr>
          <a:xfrm>
            <a:off x="179512" y="1628799"/>
            <a:ext cx="8712968" cy="4487839"/>
          </a:xfrm>
        </p:spPr>
        <p:txBody>
          <a:bodyPr/>
          <a:lstStyle/>
          <a:p>
            <a:pPr lvl="0"/>
            <a:r>
              <a:rPr lang="et-EE" sz="2400" dirty="0"/>
              <a:t>Saare valla lasteaed Siilike ühendatakse 2017. aastal Voore Põhikooliga, asutuste toitlustamne on juba ühendatud. Otstarbekas on jätkata valla poolt väljapakutud lahendusega, mille kohaselt paigutatakse Voore kaks lasteaiarühma põhikooli hoonesse. Kääpa lasteaiarühm on lähiperspektiivis kindlasti jätkusuutlik.</a:t>
            </a:r>
            <a:endParaRPr lang="en-US" sz="2400" dirty="0"/>
          </a:p>
          <a:p>
            <a:pPr lvl="0"/>
            <a:r>
              <a:rPr lang="et-EE" sz="2400" dirty="0"/>
              <a:t>Lohusuu Kooli puhul tuleb esimesel võimalusel minna üle ühele lasteaiarühmale, kahe lasteaiarühma pidamine vaid 10 lapsega pole majanduslikult ega sisuliselt otstarbeka</a:t>
            </a:r>
            <a:r>
              <a:rPr lang="et-EE" dirty="0"/>
              <a:t>s.</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3200" dirty="0"/>
              <a:t>Üldhariduse väljakutsed ja võimalikud lahendused</a:t>
            </a:r>
            <a:r>
              <a:rPr lang="en-US" sz="3200" dirty="0"/>
              <a:t> (1)</a:t>
            </a:r>
          </a:p>
        </p:txBody>
      </p:sp>
      <p:sp>
        <p:nvSpPr>
          <p:cNvPr id="3" name="Sisu kohatäide 2"/>
          <p:cNvSpPr>
            <a:spLocks noGrp="1"/>
          </p:cNvSpPr>
          <p:nvPr>
            <p:ph idx="1"/>
          </p:nvPr>
        </p:nvSpPr>
        <p:spPr>
          <a:xfrm>
            <a:off x="251520" y="1268761"/>
            <a:ext cx="8712968" cy="4847878"/>
          </a:xfrm>
        </p:spPr>
        <p:txBody>
          <a:bodyPr/>
          <a:lstStyle/>
          <a:p>
            <a:pPr lvl="0"/>
            <a:r>
              <a:rPr lang="et-EE" sz="2400" dirty="0"/>
              <a:t>Ülekaalukalt kõige suurem väljakutse on lahenduse leidmine Mustvee linna koolide osas. Kahe kooliga jätkamine ei ole jätkusuutlik, samas ei ole kumbki tänastest koolikompleksidest praegusel kujul ühendatud õppeasutuse jaoks sobilik. Eelduslikult on optimeerides võimalik vähenda Mustvee linna üldhariduse pinda ligi kaks korda. Lahenduse puhul peab arvestama, et kool saab olema kakskeelne, mis kogukondade integreerimise seisukohast oleks positiivne. Lisaks on vaja kokku leppida, kas ja millistel tingimustel on gümnaasiumiastme pidamine Mustvees otstarbekas.</a:t>
            </a:r>
            <a:endParaRPr lang="en-US" sz="2400" dirty="0"/>
          </a:p>
          <a:p>
            <a:pPr lvl="0"/>
            <a:r>
              <a:rPr lang="et-EE" sz="2400" dirty="0"/>
              <a:t>Avinurme Gümnaasiumi puhul on vajalik leida mõistlik lahendus vana õppehoone kasutuse ja investeeringute osas ning spordihoone soklikorruse osas. Kaaluda tuleks kooli ja lasteaia köökide ühendamist, samuti võimalust, et teatud pindadele (nt vana õppehoone) leitakse muu kasutus.</a:t>
            </a:r>
            <a:endParaRPr lang="en-US" sz="2400"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z="3200" dirty="0"/>
              <a:t>Üldhariduse väljakutsed ja võimalikud lahendused</a:t>
            </a:r>
            <a:r>
              <a:rPr lang="en-US" sz="3200" dirty="0"/>
              <a:t> (2)</a:t>
            </a:r>
          </a:p>
        </p:txBody>
      </p:sp>
      <p:sp>
        <p:nvSpPr>
          <p:cNvPr id="3" name="Sisu kohatäide 2"/>
          <p:cNvSpPr>
            <a:spLocks noGrp="1"/>
          </p:cNvSpPr>
          <p:nvPr>
            <p:ph idx="1"/>
          </p:nvPr>
        </p:nvSpPr>
        <p:spPr/>
        <p:txBody>
          <a:bodyPr/>
          <a:lstStyle/>
          <a:p>
            <a:pPr lvl="0"/>
            <a:r>
              <a:rPr lang="et-EE" dirty="0"/>
              <a:t>Peale Voore Põhikooli ja Saare valla lasteaed Siilike ühendamist on vajalik leida lahendus koolihoone energiasäästlikumaks muutmiseks. Lisaks on vajalik teostada vähemalt kõige kriitilisemad investeeringud (riietus- ja pesuruumide uuendamine).</a:t>
            </a:r>
            <a:endParaRPr lang="en-US" dirty="0"/>
          </a:p>
          <a:p>
            <a:pPr lvl="0"/>
            <a:r>
              <a:rPr lang="et-EE" dirty="0"/>
              <a:t>Lohusuu Kooli osas on vajalik lahendada küttesüsteemi ning soklikorruse niiskuse probleemid. Õpilaste arvu vähenemise korral tuleb kaaluda III kooliastmega </a:t>
            </a:r>
            <a:r>
              <a:rPr lang="et-EE" dirty="0" err="1"/>
              <a:t>jätkami</a:t>
            </a:r>
            <a:r>
              <a:rPr lang="en-US" dirty="0"/>
              <a:t>se </a:t>
            </a:r>
            <a:r>
              <a:rPr lang="en-US" dirty="0" err="1"/>
              <a:t>otstarbekust</a:t>
            </a:r>
            <a:r>
              <a:rPr lang="et-EE" dirty="0"/>
              <a:t>.</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Lisaks hariduses vajadus</a:t>
            </a:r>
          </a:p>
        </p:txBody>
      </p:sp>
      <p:sp>
        <p:nvSpPr>
          <p:cNvPr id="3" name="Sisu kohatäide 2"/>
          <p:cNvSpPr>
            <a:spLocks noGrp="1"/>
          </p:cNvSpPr>
          <p:nvPr>
            <p:ph idx="1"/>
          </p:nvPr>
        </p:nvSpPr>
        <p:spPr>
          <a:xfrm>
            <a:off x="457200" y="1196753"/>
            <a:ext cx="8507288" cy="4919886"/>
          </a:xfrm>
        </p:spPr>
        <p:txBody>
          <a:bodyPr/>
          <a:lstStyle/>
          <a:p>
            <a:r>
              <a:rPr lang="et-EE" dirty="0"/>
              <a:t>Haridusasutuste võrgu optimeerimise ja juhtimise ümberkorraldamise käigus on oluline leida lahendusi ka haridusasutuste ruumide multifunktsionaalseks kasutamiseks. Kogukonna kaasamine!</a:t>
            </a:r>
          </a:p>
          <a:p>
            <a:r>
              <a:rPr lang="en-US" dirty="0"/>
              <a:t>K</a:t>
            </a:r>
            <a:r>
              <a:rPr lang="et-EE" dirty="0" err="1"/>
              <a:t>oostada</a:t>
            </a:r>
            <a:r>
              <a:rPr lang="et-EE" dirty="0"/>
              <a:t> valla haridusasutuste ühtne kommunikatsioonistrateegia, parandada infoliikumist ja tutvustada aktiivselt hariduse omandamise võimalusi </a:t>
            </a:r>
          </a:p>
          <a:p>
            <a:r>
              <a:rPr lang="en-US" dirty="0"/>
              <a:t>K</a:t>
            </a:r>
            <a:r>
              <a:rPr lang="et-EE" dirty="0" err="1"/>
              <a:t>oolikultuuri</a:t>
            </a:r>
            <a:r>
              <a:rPr lang="et-EE" dirty="0"/>
              <a:t> arendamine ning haridusasutuste eripärade suurem väljaarendamine ja nende esiletoomine kui tähtis osa õpikeskkonnast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Lisaks hariduses vajadus</a:t>
            </a:r>
          </a:p>
        </p:txBody>
      </p:sp>
      <p:sp>
        <p:nvSpPr>
          <p:cNvPr id="3" name="Sisu kohatäide 2"/>
          <p:cNvSpPr>
            <a:spLocks noGrp="1"/>
          </p:cNvSpPr>
          <p:nvPr>
            <p:ph idx="1"/>
          </p:nvPr>
        </p:nvSpPr>
        <p:spPr>
          <a:xfrm>
            <a:off x="457200" y="1196753"/>
            <a:ext cx="8507288" cy="4919886"/>
          </a:xfrm>
        </p:spPr>
        <p:txBody>
          <a:bodyPr/>
          <a:lstStyle/>
          <a:p>
            <a:r>
              <a:rPr lang="et-EE" dirty="0"/>
              <a:t>Haridusvõimaluste avardamiseks on asjakohane analüüsida uue kohaliku omavalitsuse liikumiskeskkonda ja vajadusel teha ümberkorraldused ühistranspordi marsruutides ja liikumisgraafikutes.</a:t>
            </a:r>
          </a:p>
          <a:p>
            <a:r>
              <a:rPr lang="et-EE" dirty="0"/>
              <a:t>Nii alushariduse kui üldhariduse puhul tuleb ühiselt lahendada tugispetsialistide teenuste tagamine, seda nii logopeedi, psühholoogi kui eripedagoogi töö. </a:t>
            </a:r>
          </a:p>
          <a:p>
            <a:r>
              <a:rPr lang="et-EE" dirty="0"/>
              <a:t>Seoses hariduslike erivajadustega laste arvu kasvuga on vajalik kujundada asjakohane täiendõppe süsteem õpetajatele.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Lisaks hariduses vajadus</a:t>
            </a:r>
          </a:p>
        </p:txBody>
      </p:sp>
      <p:sp>
        <p:nvSpPr>
          <p:cNvPr id="3" name="Sisu kohatäide 2"/>
          <p:cNvSpPr>
            <a:spLocks noGrp="1"/>
          </p:cNvSpPr>
          <p:nvPr>
            <p:ph idx="1"/>
          </p:nvPr>
        </p:nvSpPr>
        <p:spPr>
          <a:xfrm>
            <a:off x="457200" y="1196753"/>
            <a:ext cx="8507288" cy="4919886"/>
          </a:xfrm>
        </p:spPr>
        <p:txBody>
          <a:bodyPr/>
          <a:lstStyle/>
          <a:p>
            <a:r>
              <a:rPr lang="et-EE" sz="2800" dirty="0"/>
              <a:t>Kokku leppida õpetajate palgatasemed ja viia läbi nende ühtlustamine. Seejuures on vaja analüüsida haridusasutuste ümberkorraldamise käigus ka õpetajate töökoormusi, et leida võimalikult parimad lahendused õpetajatele paindlikuks tööks. Samuti leida lahendused õpetajate järelkasvuks ning koolitamiseks.</a:t>
            </a:r>
          </a:p>
          <a:p>
            <a:r>
              <a:rPr lang="et-EE" sz="2800" dirty="0"/>
              <a:t>Haridusasutustes vaja viia läbi IT- alane audit (arvutid, kasutatavad programmid, arvutite kasutamine õppeprotsessi korraldamisel (e-õppekavad, e-tunniplaanid jms)) ja kujundada haridusasutustes ühtsed lähtekohad digipädevuste osas.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Geomedia slaidide taust [avaleht]"/>
          <p:cNvPicPr>
            <a:picLocks noChangeAspect="1" noChangeArrowheads="1"/>
          </p:cNvPicPr>
          <p:nvPr/>
        </p:nvPicPr>
        <p:blipFill>
          <a:blip r:embed="rId2" cstate="print"/>
          <a:srcRect/>
          <a:stretch>
            <a:fillRect/>
          </a:stretch>
        </p:blipFill>
        <p:spPr bwMode="auto">
          <a:xfrm>
            <a:off x="0" y="-160338"/>
            <a:ext cx="9144000" cy="7018338"/>
          </a:xfrm>
          <a:prstGeom prst="rect">
            <a:avLst/>
          </a:prstGeom>
          <a:noFill/>
          <a:ln w="9525">
            <a:noFill/>
            <a:miter lim="800000"/>
            <a:headEnd/>
            <a:tailEnd/>
          </a:ln>
        </p:spPr>
      </p:pic>
      <p:sp>
        <p:nvSpPr>
          <p:cNvPr id="78850" name="Rectangle 3"/>
          <p:cNvSpPr>
            <a:spLocks noChangeArrowheads="1"/>
          </p:cNvSpPr>
          <p:nvPr/>
        </p:nvSpPr>
        <p:spPr bwMode="auto">
          <a:xfrm>
            <a:off x="0" y="1887538"/>
            <a:ext cx="9144000" cy="1541462"/>
          </a:xfrm>
          <a:prstGeom prst="rect">
            <a:avLst/>
          </a:prstGeom>
          <a:noFill/>
          <a:ln w="9525">
            <a:noFill/>
            <a:miter lim="800000"/>
            <a:headEnd/>
            <a:tailEnd/>
          </a:ln>
        </p:spPr>
        <p:txBody>
          <a:bodyPr lIns="91400" tIns="45702" rIns="91400" bIns="45702" anchor="ctr"/>
          <a:lstStyle/>
          <a:p>
            <a:pPr algn="ctr"/>
            <a:endParaRPr lang="et-EE" altLang="sv-SE" sz="4400" b="1">
              <a:solidFill>
                <a:srgbClr val="1F2F71"/>
              </a:solidFill>
              <a:latin typeface="Times New Roman" pitchFamily="18" charset="0"/>
            </a:endParaRPr>
          </a:p>
        </p:txBody>
      </p:sp>
      <p:sp>
        <p:nvSpPr>
          <p:cNvPr id="78851" name="Text Box 4"/>
          <p:cNvSpPr txBox="1">
            <a:spLocks noChangeArrowheads="1"/>
          </p:cNvSpPr>
          <p:nvPr/>
        </p:nvSpPr>
        <p:spPr bwMode="auto">
          <a:xfrm>
            <a:off x="179388" y="2205038"/>
            <a:ext cx="8964612" cy="1815845"/>
          </a:xfrm>
          <a:prstGeom prst="rect">
            <a:avLst/>
          </a:prstGeom>
          <a:noFill/>
          <a:ln w="9525">
            <a:noFill/>
            <a:miter lim="800000"/>
            <a:headEnd/>
            <a:tailEnd/>
          </a:ln>
        </p:spPr>
        <p:txBody>
          <a:bodyPr lIns="91400" tIns="45702" rIns="91400" bIns="45702">
            <a:spAutoFit/>
          </a:bodyPr>
          <a:lstStyle/>
          <a:p>
            <a:pPr algn="ctr" eaLnBrk="0" hangingPunct="0">
              <a:spcBef>
                <a:spcPct val="50000"/>
              </a:spcBef>
            </a:pPr>
            <a:r>
              <a:rPr lang="et-EE" altLang="sv-SE" sz="4000" b="1" dirty="0">
                <a:solidFill>
                  <a:srgbClr val="1F2F71"/>
                </a:solidFill>
                <a:latin typeface="Arial Rounded MT Bold" pitchFamily="34" charset="0"/>
              </a:rPr>
              <a:t>Täna</a:t>
            </a:r>
            <a:r>
              <a:rPr lang="en-US" altLang="sv-SE" sz="4000" b="1" dirty="0">
                <a:solidFill>
                  <a:srgbClr val="1F2F71"/>
                </a:solidFill>
                <a:latin typeface="Arial Rounded MT Bold" pitchFamily="34" charset="0"/>
              </a:rPr>
              <a:t>n</a:t>
            </a:r>
            <a:r>
              <a:rPr lang="et-EE" altLang="sv-SE" sz="4000" b="1" dirty="0">
                <a:solidFill>
                  <a:srgbClr val="1F2F71"/>
                </a:solidFill>
                <a:latin typeface="Arial Rounded MT Bold" pitchFamily="34" charset="0"/>
              </a:rPr>
              <a:t> kaasa mõtl</a:t>
            </a:r>
            <a:r>
              <a:rPr lang="et-EE" altLang="sv-SE" sz="4000" b="1" dirty="0">
                <a:solidFill>
                  <a:srgbClr val="1F2F71"/>
                </a:solidFill>
              </a:rPr>
              <a:t>e</a:t>
            </a:r>
            <a:r>
              <a:rPr lang="et-EE" altLang="sv-SE" sz="4000" b="1" dirty="0">
                <a:solidFill>
                  <a:srgbClr val="1F2F71"/>
                </a:solidFill>
                <a:latin typeface="Arial Rounded MT Bold" pitchFamily="34" charset="0"/>
              </a:rPr>
              <a:t>mast!</a:t>
            </a:r>
            <a:endParaRPr lang="et-EE" altLang="sv-SE" sz="4000" b="1" dirty="0">
              <a:solidFill>
                <a:srgbClr val="1F2F71"/>
              </a:solidFill>
            </a:endParaRPr>
          </a:p>
          <a:p>
            <a:pPr algn="ctr" eaLnBrk="0" hangingPunct="0">
              <a:spcBef>
                <a:spcPct val="50000"/>
              </a:spcBef>
            </a:pPr>
            <a:endParaRPr lang="et-EE" altLang="sv-SE" sz="2400" b="1" dirty="0">
              <a:solidFill>
                <a:srgbClr val="1F2F71"/>
              </a:solidFill>
            </a:endParaRPr>
          </a:p>
          <a:p>
            <a:pPr algn="ctr" eaLnBrk="0" hangingPunct="0">
              <a:spcBef>
                <a:spcPct val="50000"/>
              </a:spcBef>
            </a:pPr>
            <a:endParaRPr lang="sv-SE" altLang="sv-SE" sz="2400" b="1" dirty="0">
              <a:solidFill>
                <a:srgbClr val="1F2F71"/>
              </a:solidFill>
            </a:endParaRPr>
          </a:p>
        </p:txBody>
      </p:sp>
      <p:pic>
        <p:nvPicPr>
          <p:cNvPr id="78852" name="Picture 6" descr="Kuresaare.ee">
            <a:hlinkClick r:id="rId3"/>
          </p:cNvPr>
          <p:cNvPicPr>
            <a:picLocks noChangeAspect="1" noChangeArrowheads="1"/>
          </p:cNvPicPr>
          <p:nvPr/>
        </p:nvPicPr>
        <p:blipFill>
          <a:blip r:embed="rId4"/>
          <a:srcRect/>
          <a:stretch>
            <a:fillRect/>
          </a:stretch>
        </p:blipFill>
        <p:spPr bwMode="auto">
          <a:xfrm>
            <a:off x="155575" y="46038"/>
            <a:ext cx="2022475" cy="7810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1" y="273050"/>
            <a:ext cx="4618856" cy="1131888"/>
          </a:xfrm>
        </p:spPr>
        <p:txBody>
          <a:bodyPr/>
          <a:lstStyle/>
          <a:p>
            <a:r>
              <a:rPr lang="en-US" dirty="0"/>
              <a:t>Elanike </a:t>
            </a:r>
            <a:r>
              <a:rPr lang="en-US" dirty="0" err="1"/>
              <a:t>arv</a:t>
            </a:r>
            <a:endParaRPr lang="en-US" dirty="0"/>
          </a:p>
        </p:txBody>
      </p:sp>
      <p:sp>
        <p:nvSpPr>
          <p:cNvPr id="3" name="Sisu kohatäide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07503" y="1340768"/>
            <a:ext cx="5227909" cy="4608512"/>
          </a:xfrm>
          <a:prstGeom prst="rect">
            <a:avLst/>
          </a:prstGeom>
          <a:noFill/>
          <a:ln w="9525">
            <a:noFill/>
            <a:miter lim="800000"/>
            <a:headEnd/>
            <a:tailEnd/>
          </a:ln>
        </p:spPr>
      </p:pic>
      <p:sp>
        <p:nvSpPr>
          <p:cNvPr id="5" name="TextBox 4"/>
          <p:cNvSpPr txBox="1"/>
          <p:nvPr/>
        </p:nvSpPr>
        <p:spPr>
          <a:xfrm>
            <a:off x="5364088" y="548680"/>
            <a:ext cx="3672408" cy="5509200"/>
          </a:xfrm>
          <a:prstGeom prst="rect">
            <a:avLst/>
          </a:prstGeom>
          <a:noFill/>
        </p:spPr>
        <p:txBody>
          <a:bodyPr wrap="square" rtlCol="0">
            <a:spAutoFit/>
          </a:bodyPr>
          <a:lstStyle/>
          <a:p>
            <a:r>
              <a:rPr lang="et-EE" sz="2200" dirty="0"/>
              <a:t>Rahvastikuregistri andmetel seisuga 01.01.2017 </a:t>
            </a:r>
            <a:endParaRPr lang="en-US" sz="2200" dirty="0"/>
          </a:p>
          <a:p>
            <a:r>
              <a:rPr lang="et-EE" sz="2200" b="1" dirty="0"/>
              <a:t>kokku 5738 inimest</a:t>
            </a:r>
            <a:r>
              <a:rPr lang="et-EE" sz="2200" dirty="0"/>
              <a:t>, </a:t>
            </a:r>
            <a:endParaRPr lang="en-US" sz="2200" dirty="0"/>
          </a:p>
          <a:p>
            <a:r>
              <a:rPr lang="et-EE" sz="2200" dirty="0"/>
              <a:t>nendest </a:t>
            </a:r>
            <a:endParaRPr lang="en-US" sz="2200" dirty="0"/>
          </a:p>
          <a:p>
            <a:pPr>
              <a:buFont typeface="Arial" pitchFamily="34" charset="0"/>
              <a:buChar char="•"/>
            </a:pPr>
            <a:r>
              <a:rPr lang="et-EE" sz="2200" dirty="0"/>
              <a:t>Avinurme vallas 22% (1271)  </a:t>
            </a:r>
            <a:endParaRPr lang="en-US" sz="2200" dirty="0"/>
          </a:p>
          <a:p>
            <a:pPr>
              <a:buFont typeface="Arial" pitchFamily="34" charset="0"/>
              <a:buChar char="•"/>
            </a:pPr>
            <a:r>
              <a:rPr lang="et-EE" sz="2200" dirty="0"/>
              <a:t>Kasepää vallas 21% (1223) </a:t>
            </a:r>
            <a:endParaRPr lang="en-US" sz="2200" dirty="0"/>
          </a:p>
          <a:p>
            <a:pPr>
              <a:buFont typeface="Arial" pitchFamily="34" charset="0"/>
              <a:buChar char="•"/>
            </a:pPr>
            <a:r>
              <a:rPr lang="et-EE" sz="2200" dirty="0"/>
              <a:t>Lohusuu vallas 12% (699)</a:t>
            </a:r>
            <a:endParaRPr lang="en-US" sz="2200" dirty="0"/>
          </a:p>
          <a:p>
            <a:pPr>
              <a:buFont typeface="Arial" pitchFamily="34" charset="0"/>
              <a:buChar char="•"/>
            </a:pPr>
            <a:r>
              <a:rPr lang="et-EE" sz="2200" dirty="0"/>
              <a:t> Mustvee linnas 23% (1319) </a:t>
            </a:r>
            <a:endParaRPr lang="en-US" sz="2200" dirty="0"/>
          </a:p>
          <a:p>
            <a:pPr>
              <a:buFont typeface="Arial" pitchFamily="34" charset="0"/>
              <a:buChar char="•"/>
            </a:pPr>
            <a:r>
              <a:rPr lang="et-EE" sz="2200" dirty="0"/>
              <a:t>Saare vallas 20% (1133)</a:t>
            </a:r>
            <a:endParaRPr lang="en-US" sz="2200" dirty="0"/>
          </a:p>
          <a:p>
            <a:pPr>
              <a:buFont typeface="Arial" pitchFamily="34" charset="0"/>
              <a:buChar char="•"/>
            </a:pPr>
            <a:r>
              <a:rPr lang="et-EE" sz="2200" dirty="0"/>
              <a:t>Võtikvere külas 93 elanikku.</a:t>
            </a:r>
            <a:endParaRPr lang="en-US" sz="2200" dirty="0"/>
          </a:p>
          <a:p>
            <a:endParaRPr lang="en-US" sz="2200" dirty="0"/>
          </a:p>
          <a:p>
            <a:r>
              <a:rPr lang="en-US" sz="2200" dirty="0"/>
              <a:t>K</a:t>
            </a:r>
            <a:r>
              <a:rPr lang="et-EE" sz="2200" dirty="0"/>
              <a:t>okku 58 asustusüksust </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13725" cy="635670"/>
          </a:xfrm>
        </p:spPr>
        <p:txBody>
          <a:bodyPr/>
          <a:lstStyle/>
          <a:p>
            <a:r>
              <a:rPr lang="et-EE" sz="3200" dirty="0">
                <a:solidFill>
                  <a:srgbClr val="000066"/>
                </a:solidFill>
              </a:rPr>
              <a:t>Elanike arvu dünaamika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84784"/>
            <a:ext cx="903649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87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1" y="273050"/>
            <a:ext cx="1306488" cy="5748238"/>
          </a:xfrm>
        </p:spPr>
        <p:txBody>
          <a:bodyPr/>
          <a:lstStyle/>
          <a:p>
            <a:r>
              <a:rPr lang="et-EE" dirty="0">
                <a:solidFill>
                  <a:srgbClr val="000066"/>
                </a:solidFill>
              </a:rPr>
              <a:t>Loo</a:t>
            </a:r>
            <a:r>
              <a:rPr lang="en-US" dirty="0">
                <a:solidFill>
                  <a:srgbClr val="000066"/>
                </a:solidFill>
              </a:rPr>
              <a:t>-</a:t>
            </a:r>
            <a:r>
              <a:rPr lang="et-EE" dirty="0" err="1">
                <a:solidFill>
                  <a:srgbClr val="000066"/>
                </a:solidFill>
              </a:rPr>
              <a:t>mulik</a:t>
            </a:r>
            <a:r>
              <a:rPr lang="et-EE" dirty="0">
                <a:solidFill>
                  <a:srgbClr val="000066"/>
                </a:solidFill>
              </a:rPr>
              <a:t> iive ja rändesaldo</a:t>
            </a:r>
          </a:p>
        </p:txBody>
      </p:sp>
      <p:pic>
        <p:nvPicPr>
          <p:cNvPr id="2050" name="Picture 2"/>
          <p:cNvPicPr>
            <a:picLocks noChangeAspect="1" noChangeArrowheads="1"/>
          </p:cNvPicPr>
          <p:nvPr/>
        </p:nvPicPr>
        <p:blipFill>
          <a:blip r:embed="rId2" cstate="print"/>
          <a:srcRect/>
          <a:stretch>
            <a:fillRect/>
          </a:stretch>
        </p:blipFill>
        <p:spPr bwMode="auto">
          <a:xfrm>
            <a:off x="2051720" y="2348880"/>
            <a:ext cx="6847565" cy="223224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88640"/>
            <a:ext cx="681097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cstate="print"/>
          <a:srcRect/>
          <a:stretch>
            <a:fillRect/>
          </a:stretch>
        </p:blipFill>
        <p:spPr bwMode="auto">
          <a:xfrm>
            <a:off x="2051720" y="4581128"/>
            <a:ext cx="6847022" cy="216024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2660466"/>
              </p:ext>
            </p:extLst>
          </p:nvPr>
        </p:nvGraphicFramePr>
        <p:xfrm>
          <a:off x="971600" y="116632"/>
          <a:ext cx="7603417" cy="3557488"/>
        </p:xfrm>
        <a:graphic>
          <a:graphicData uri="http://schemas.openxmlformats.org/drawingml/2006/table">
            <a:tbl>
              <a:tblPr>
                <a:tableStyleId>{5C22544A-7EE6-4342-B048-85BDC9FD1C3A}</a:tableStyleId>
              </a:tblPr>
              <a:tblGrid>
                <a:gridCol w="1980439">
                  <a:extLst>
                    <a:ext uri="{9D8B030D-6E8A-4147-A177-3AD203B41FA5}">
                      <a16:colId xmlns:a16="http://schemas.microsoft.com/office/drawing/2014/main" val="20000"/>
                    </a:ext>
                  </a:extLst>
                </a:gridCol>
                <a:gridCol w="910870">
                  <a:extLst>
                    <a:ext uri="{9D8B030D-6E8A-4147-A177-3AD203B41FA5}">
                      <a16:colId xmlns:a16="http://schemas.microsoft.com/office/drawing/2014/main" val="20001"/>
                    </a:ext>
                  </a:extLst>
                </a:gridCol>
                <a:gridCol w="963456">
                  <a:extLst>
                    <a:ext uri="{9D8B030D-6E8A-4147-A177-3AD203B41FA5}">
                      <a16:colId xmlns:a16="http://schemas.microsoft.com/office/drawing/2014/main" val="20002"/>
                    </a:ext>
                  </a:extLst>
                </a:gridCol>
                <a:gridCol w="963456">
                  <a:extLst>
                    <a:ext uri="{9D8B030D-6E8A-4147-A177-3AD203B41FA5}">
                      <a16:colId xmlns:a16="http://schemas.microsoft.com/office/drawing/2014/main" val="20003"/>
                    </a:ext>
                  </a:extLst>
                </a:gridCol>
                <a:gridCol w="963456">
                  <a:extLst>
                    <a:ext uri="{9D8B030D-6E8A-4147-A177-3AD203B41FA5}">
                      <a16:colId xmlns:a16="http://schemas.microsoft.com/office/drawing/2014/main" val="20004"/>
                    </a:ext>
                  </a:extLst>
                </a:gridCol>
                <a:gridCol w="910870">
                  <a:extLst>
                    <a:ext uri="{9D8B030D-6E8A-4147-A177-3AD203B41FA5}">
                      <a16:colId xmlns:a16="http://schemas.microsoft.com/office/drawing/2014/main" val="20005"/>
                    </a:ext>
                  </a:extLst>
                </a:gridCol>
                <a:gridCol w="910870">
                  <a:extLst>
                    <a:ext uri="{9D8B030D-6E8A-4147-A177-3AD203B41FA5}">
                      <a16:colId xmlns:a16="http://schemas.microsoft.com/office/drawing/2014/main" val="20006"/>
                    </a:ext>
                  </a:extLst>
                </a:gridCol>
              </a:tblGrid>
              <a:tr h="444686">
                <a:tc rowSpan="2">
                  <a:txBody>
                    <a:bodyPr/>
                    <a:lstStyle/>
                    <a:p>
                      <a:pPr>
                        <a:spcAft>
                          <a:spcPts val="0"/>
                        </a:spcAft>
                      </a:pPr>
                      <a:r>
                        <a:rPr lang="et-EE" sz="2000" dirty="0">
                          <a:effectLst/>
                        </a:rPr>
                        <a:t> </a:t>
                      </a:r>
                      <a:endParaRPr lang="et-EE" sz="2000" dirty="0">
                        <a:effectLst/>
                        <a:latin typeface="Times New Roman"/>
                        <a:ea typeface="Times New Roman"/>
                      </a:endParaRPr>
                    </a:p>
                  </a:txBody>
                  <a:tcPr marL="68580" marR="68580" marT="0" marB="0">
                    <a:solidFill>
                      <a:schemeClr val="bg2">
                        <a:lumMod val="40000"/>
                        <a:lumOff val="60000"/>
                      </a:schemeClr>
                    </a:solidFill>
                  </a:tcPr>
                </a:tc>
                <a:tc gridSpan="3">
                  <a:txBody>
                    <a:bodyPr/>
                    <a:lstStyle/>
                    <a:p>
                      <a:pPr algn="ctr">
                        <a:spcAft>
                          <a:spcPts val="0"/>
                        </a:spcAft>
                      </a:pPr>
                      <a:r>
                        <a:rPr lang="et-EE" sz="2000" dirty="0">
                          <a:effectLst/>
                        </a:rPr>
                        <a:t>2007</a:t>
                      </a:r>
                      <a:endParaRPr lang="et-EE" sz="2000" dirty="0">
                        <a:effectLst/>
                        <a:latin typeface="Times New Roman"/>
                        <a:ea typeface="Times New Roman"/>
                      </a:endParaRPr>
                    </a:p>
                  </a:txBody>
                  <a:tcPr marL="68580" marR="68580" marT="0" marB="0">
                    <a:solidFill>
                      <a:schemeClr val="bg2">
                        <a:lumMod val="40000"/>
                        <a:lumOff val="60000"/>
                      </a:schemeClr>
                    </a:solidFill>
                  </a:tcPr>
                </a:tc>
                <a:tc hMerge="1">
                  <a:txBody>
                    <a:bodyPr/>
                    <a:lstStyle/>
                    <a:p>
                      <a:endParaRPr lang="et-EE"/>
                    </a:p>
                  </a:txBody>
                  <a:tcPr/>
                </a:tc>
                <a:tc hMerge="1">
                  <a:txBody>
                    <a:bodyPr/>
                    <a:lstStyle/>
                    <a:p>
                      <a:endParaRPr lang="et-EE"/>
                    </a:p>
                  </a:txBody>
                  <a:tcPr/>
                </a:tc>
                <a:tc gridSpan="3">
                  <a:txBody>
                    <a:bodyPr/>
                    <a:lstStyle/>
                    <a:p>
                      <a:pPr algn="ctr">
                        <a:spcAft>
                          <a:spcPts val="0"/>
                        </a:spcAft>
                      </a:pPr>
                      <a:r>
                        <a:rPr lang="et-EE" sz="2000">
                          <a:effectLst/>
                        </a:rPr>
                        <a:t>2017</a:t>
                      </a:r>
                      <a:endParaRPr lang="et-EE" sz="2000">
                        <a:effectLst/>
                        <a:latin typeface="Times New Roman"/>
                        <a:ea typeface="Times New Roman"/>
                      </a:endParaRPr>
                    </a:p>
                  </a:txBody>
                  <a:tcPr marL="68580" marR="68580" marT="0" marB="0">
                    <a:solidFill>
                      <a:schemeClr val="bg2">
                        <a:lumMod val="40000"/>
                        <a:lumOff val="60000"/>
                      </a:schemeClr>
                    </a:solidFill>
                  </a:tcPr>
                </a:tc>
                <a:tc hMerge="1">
                  <a:txBody>
                    <a:bodyPr/>
                    <a:lstStyle/>
                    <a:p>
                      <a:endParaRPr lang="et-EE"/>
                    </a:p>
                  </a:txBody>
                  <a:tcPr/>
                </a:tc>
                <a:tc hMerge="1">
                  <a:txBody>
                    <a:bodyPr/>
                    <a:lstStyle/>
                    <a:p>
                      <a:endParaRPr lang="et-EE"/>
                    </a:p>
                  </a:txBody>
                  <a:tcPr/>
                </a:tc>
                <a:extLst>
                  <a:ext uri="{0D108BD9-81ED-4DB2-BD59-A6C34878D82A}">
                    <a16:rowId xmlns:a16="http://schemas.microsoft.com/office/drawing/2014/main" val="10000"/>
                  </a:ext>
                </a:extLst>
              </a:tr>
              <a:tr h="444686">
                <a:tc vMerge="1">
                  <a:txBody>
                    <a:bodyPr/>
                    <a:lstStyle/>
                    <a:p>
                      <a:endParaRPr lang="et-EE"/>
                    </a:p>
                  </a:txBody>
                  <a:tcPr/>
                </a:tc>
                <a:tc>
                  <a:txBody>
                    <a:bodyPr/>
                    <a:lstStyle/>
                    <a:p>
                      <a:pPr algn="ctr">
                        <a:spcAft>
                          <a:spcPts val="0"/>
                        </a:spcAft>
                      </a:pPr>
                      <a:r>
                        <a:rPr lang="et-EE" sz="2000">
                          <a:effectLst/>
                        </a:rPr>
                        <a:t>0-14</a:t>
                      </a:r>
                      <a:endParaRPr lang="et-EE" sz="2000">
                        <a:effectLst/>
                        <a:latin typeface="Times New Roman"/>
                        <a:ea typeface="Times New Roman"/>
                      </a:endParaRPr>
                    </a:p>
                  </a:txBody>
                  <a:tcPr marL="68580" marR="68580" marT="0" marB="0">
                    <a:solidFill>
                      <a:schemeClr val="bg2">
                        <a:lumMod val="40000"/>
                        <a:lumOff val="60000"/>
                      </a:schemeClr>
                    </a:solidFill>
                  </a:tcPr>
                </a:tc>
                <a:tc>
                  <a:txBody>
                    <a:bodyPr/>
                    <a:lstStyle/>
                    <a:p>
                      <a:pPr algn="ctr">
                        <a:spcAft>
                          <a:spcPts val="0"/>
                        </a:spcAft>
                      </a:pPr>
                      <a:r>
                        <a:rPr lang="et-EE" sz="2000">
                          <a:effectLst/>
                        </a:rPr>
                        <a:t>15-64</a:t>
                      </a:r>
                      <a:endParaRPr lang="et-EE" sz="2000">
                        <a:effectLst/>
                        <a:latin typeface="Times New Roman"/>
                        <a:ea typeface="Times New Roman"/>
                      </a:endParaRPr>
                    </a:p>
                  </a:txBody>
                  <a:tcPr marL="68580" marR="68580" marT="0" marB="0">
                    <a:solidFill>
                      <a:schemeClr val="bg2">
                        <a:lumMod val="40000"/>
                        <a:lumOff val="60000"/>
                      </a:schemeClr>
                    </a:solidFill>
                  </a:tcPr>
                </a:tc>
                <a:tc>
                  <a:txBody>
                    <a:bodyPr/>
                    <a:lstStyle/>
                    <a:p>
                      <a:pPr algn="ctr">
                        <a:spcAft>
                          <a:spcPts val="0"/>
                        </a:spcAft>
                      </a:pPr>
                      <a:r>
                        <a:rPr lang="et-EE" sz="2000" dirty="0">
                          <a:effectLst/>
                        </a:rPr>
                        <a:t>65+</a:t>
                      </a:r>
                      <a:endParaRPr lang="et-EE" sz="2000" dirty="0">
                        <a:effectLst/>
                        <a:latin typeface="Times New Roman"/>
                        <a:ea typeface="Times New Roman"/>
                      </a:endParaRPr>
                    </a:p>
                  </a:txBody>
                  <a:tcPr marL="68580" marR="68580" marT="0" marB="0">
                    <a:solidFill>
                      <a:schemeClr val="bg2">
                        <a:lumMod val="40000"/>
                        <a:lumOff val="60000"/>
                      </a:schemeClr>
                    </a:solidFill>
                  </a:tcPr>
                </a:tc>
                <a:tc>
                  <a:txBody>
                    <a:bodyPr/>
                    <a:lstStyle/>
                    <a:p>
                      <a:pPr algn="ctr">
                        <a:spcAft>
                          <a:spcPts val="0"/>
                        </a:spcAft>
                      </a:pPr>
                      <a:r>
                        <a:rPr lang="et-EE" sz="2000" dirty="0">
                          <a:effectLst/>
                        </a:rPr>
                        <a:t>0-14</a:t>
                      </a:r>
                      <a:endParaRPr lang="et-EE" sz="2000" dirty="0">
                        <a:effectLst/>
                        <a:latin typeface="Times New Roman"/>
                        <a:ea typeface="Times New Roman"/>
                      </a:endParaRPr>
                    </a:p>
                  </a:txBody>
                  <a:tcPr marL="68580" marR="68580" marT="0" marB="0">
                    <a:solidFill>
                      <a:schemeClr val="bg2">
                        <a:lumMod val="40000"/>
                        <a:lumOff val="60000"/>
                      </a:schemeClr>
                    </a:solidFill>
                  </a:tcPr>
                </a:tc>
                <a:tc>
                  <a:txBody>
                    <a:bodyPr/>
                    <a:lstStyle/>
                    <a:p>
                      <a:pPr algn="ctr">
                        <a:spcAft>
                          <a:spcPts val="0"/>
                        </a:spcAft>
                      </a:pPr>
                      <a:r>
                        <a:rPr lang="et-EE" sz="2000" dirty="0">
                          <a:effectLst/>
                        </a:rPr>
                        <a:t>15-64</a:t>
                      </a:r>
                      <a:endParaRPr lang="et-EE" sz="2000" dirty="0">
                        <a:effectLst/>
                        <a:latin typeface="Times New Roman"/>
                        <a:ea typeface="Times New Roman"/>
                      </a:endParaRPr>
                    </a:p>
                  </a:txBody>
                  <a:tcPr marL="68580" marR="68580" marT="0" marB="0">
                    <a:solidFill>
                      <a:schemeClr val="bg2">
                        <a:lumMod val="40000"/>
                        <a:lumOff val="60000"/>
                      </a:schemeClr>
                    </a:solidFill>
                  </a:tcPr>
                </a:tc>
                <a:tc>
                  <a:txBody>
                    <a:bodyPr/>
                    <a:lstStyle/>
                    <a:p>
                      <a:pPr algn="ctr">
                        <a:spcAft>
                          <a:spcPts val="0"/>
                        </a:spcAft>
                      </a:pPr>
                      <a:r>
                        <a:rPr lang="et-EE" sz="2000" dirty="0">
                          <a:effectLst/>
                        </a:rPr>
                        <a:t>65+</a:t>
                      </a:r>
                      <a:endParaRPr lang="et-EE" sz="2000" dirty="0">
                        <a:effectLst/>
                        <a:latin typeface="Times New Roman"/>
                        <a:ea typeface="Times New Roman"/>
                      </a:endParaRPr>
                    </a:p>
                  </a:txBody>
                  <a:tcPr marL="68580" marR="68580" marT="0" marB="0">
                    <a:solidFill>
                      <a:schemeClr val="bg2">
                        <a:lumMod val="40000"/>
                        <a:lumOff val="60000"/>
                      </a:schemeClr>
                    </a:solidFill>
                  </a:tcPr>
                </a:tc>
                <a:extLst>
                  <a:ext uri="{0D108BD9-81ED-4DB2-BD59-A6C34878D82A}">
                    <a16:rowId xmlns:a16="http://schemas.microsoft.com/office/drawing/2014/main" val="10001"/>
                  </a:ext>
                </a:extLst>
              </a:tr>
              <a:tr h="444686">
                <a:tc>
                  <a:txBody>
                    <a:bodyPr/>
                    <a:lstStyle/>
                    <a:p>
                      <a:pPr>
                        <a:spcAft>
                          <a:spcPts val="0"/>
                        </a:spcAft>
                      </a:pPr>
                      <a:r>
                        <a:rPr lang="et-EE" sz="2000" dirty="0">
                          <a:effectLst/>
                        </a:rPr>
                        <a:t>Avinurme vald</a:t>
                      </a:r>
                      <a:endParaRPr lang="et-EE" sz="2000" dirty="0">
                        <a:effectLst/>
                        <a:latin typeface="Times New Roman"/>
                        <a:ea typeface="Times New Roman"/>
                      </a:endParaRPr>
                    </a:p>
                  </a:txBody>
                  <a:tcPr marL="68580" marR="68580" marT="0" marB="0"/>
                </a:tc>
                <a:tc>
                  <a:txBody>
                    <a:bodyPr/>
                    <a:lstStyle/>
                    <a:p>
                      <a:pPr algn="ctr">
                        <a:spcAft>
                          <a:spcPts val="0"/>
                        </a:spcAft>
                      </a:pPr>
                      <a:r>
                        <a:rPr lang="et-EE" sz="2000">
                          <a:effectLst/>
                        </a:rPr>
                        <a:t>16,2%</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a:effectLst/>
                        </a:rPr>
                        <a:t>63,1%</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a:effectLst/>
                        </a:rPr>
                        <a:t>20,7%</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a:effectLst/>
                        </a:rPr>
                        <a:t>12,7%</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63,3%</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23,9%</a:t>
                      </a:r>
                      <a:endParaRPr lang="et-EE" sz="20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444686">
                <a:tc>
                  <a:txBody>
                    <a:bodyPr/>
                    <a:lstStyle/>
                    <a:p>
                      <a:pPr>
                        <a:spcAft>
                          <a:spcPts val="0"/>
                        </a:spcAft>
                      </a:pPr>
                      <a:r>
                        <a:rPr lang="et-EE" sz="2000" dirty="0">
                          <a:effectLst/>
                        </a:rPr>
                        <a:t>Kasepää vald</a:t>
                      </a:r>
                      <a:endParaRPr lang="et-EE" sz="2000" dirty="0">
                        <a:effectLst/>
                        <a:latin typeface="Times New Roman"/>
                        <a:ea typeface="Times New Roman"/>
                      </a:endParaRPr>
                    </a:p>
                  </a:txBody>
                  <a:tcPr marL="68580" marR="68580" marT="0" marB="0"/>
                </a:tc>
                <a:tc>
                  <a:txBody>
                    <a:bodyPr/>
                    <a:lstStyle/>
                    <a:p>
                      <a:pPr algn="ctr">
                        <a:spcAft>
                          <a:spcPts val="0"/>
                        </a:spcAft>
                      </a:pPr>
                      <a:r>
                        <a:rPr lang="et-EE" sz="2000" dirty="0">
                          <a:effectLst/>
                        </a:rPr>
                        <a:t>11,5%</a:t>
                      </a:r>
                      <a:endParaRPr lang="et-EE" sz="2000" dirty="0">
                        <a:effectLst/>
                        <a:latin typeface="Times New Roman"/>
                        <a:ea typeface="Times New Roman"/>
                      </a:endParaRPr>
                    </a:p>
                  </a:txBody>
                  <a:tcPr marL="68580" marR="68580" marT="0" marB="0" anchor="ctr"/>
                </a:tc>
                <a:tc>
                  <a:txBody>
                    <a:bodyPr/>
                    <a:lstStyle/>
                    <a:p>
                      <a:pPr algn="ctr">
                        <a:spcAft>
                          <a:spcPts val="0"/>
                        </a:spcAft>
                      </a:pPr>
                      <a:r>
                        <a:rPr lang="et-EE" sz="2000">
                          <a:effectLst/>
                        </a:rPr>
                        <a:t>67,7%</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a:effectLst/>
                        </a:rPr>
                        <a:t>20,9%</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a:effectLst/>
                        </a:rPr>
                        <a:t>11,7%</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64,6%</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23,7%</a:t>
                      </a:r>
                      <a:endParaRPr lang="et-EE" sz="20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444686">
                <a:tc>
                  <a:txBody>
                    <a:bodyPr/>
                    <a:lstStyle/>
                    <a:p>
                      <a:pPr>
                        <a:spcAft>
                          <a:spcPts val="0"/>
                        </a:spcAft>
                      </a:pPr>
                      <a:r>
                        <a:rPr lang="et-EE" sz="2000">
                          <a:effectLst/>
                        </a:rPr>
                        <a:t>Lohusuu vald</a:t>
                      </a:r>
                      <a:endParaRPr lang="et-EE" sz="2000">
                        <a:effectLst/>
                        <a:latin typeface="Times New Roman"/>
                        <a:ea typeface="Times New Roman"/>
                      </a:endParaRPr>
                    </a:p>
                  </a:txBody>
                  <a:tcPr marL="68580" marR="68580" marT="0" marB="0"/>
                </a:tc>
                <a:tc>
                  <a:txBody>
                    <a:bodyPr/>
                    <a:lstStyle/>
                    <a:p>
                      <a:pPr algn="ctr">
                        <a:spcAft>
                          <a:spcPts val="0"/>
                        </a:spcAft>
                      </a:pPr>
                      <a:r>
                        <a:rPr lang="et-EE" sz="2000" dirty="0">
                          <a:effectLst/>
                        </a:rPr>
                        <a:t>10,8%</a:t>
                      </a:r>
                      <a:endParaRPr lang="et-EE" sz="2000" dirty="0">
                        <a:effectLst/>
                        <a:latin typeface="Times New Roman"/>
                        <a:ea typeface="Times New Roman"/>
                      </a:endParaRPr>
                    </a:p>
                  </a:txBody>
                  <a:tcPr marL="68580" marR="68580" marT="0" marB="0" anchor="ctr"/>
                </a:tc>
                <a:tc>
                  <a:txBody>
                    <a:bodyPr/>
                    <a:lstStyle/>
                    <a:p>
                      <a:pPr algn="ctr">
                        <a:spcAft>
                          <a:spcPts val="0"/>
                        </a:spcAft>
                      </a:pPr>
                      <a:r>
                        <a:rPr lang="et-EE" sz="2000" dirty="0">
                          <a:effectLst/>
                        </a:rPr>
                        <a:t>66,1%</a:t>
                      </a:r>
                      <a:endParaRPr lang="et-EE" sz="2000" dirty="0">
                        <a:effectLst/>
                        <a:latin typeface="Times New Roman"/>
                        <a:ea typeface="Times New Roman"/>
                      </a:endParaRPr>
                    </a:p>
                  </a:txBody>
                  <a:tcPr marL="68580" marR="68580" marT="0" marB="0" anchor="ctr"/>
                </a:tc>
                <a:tc>
                  <a:txBody>
                    <a:bodyPr/>
                    <a:lstStyle/>
                    <a:p>
                      <a:pPr algn="ctr">
                        <a:spcAft>
                          <a:spcPts val="0"/>
                        </a:spcAft>
                      </a:pPr>
                      <a:r>
                        <a:rPr lang="et-EE" sz="2000">
                          <a:effectLst/>
                        </a:rPr>
                        <a:t>23,1%</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a:effectLst/>
                        </a:rPr>
                        <a:t>11,4%</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62,8%</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25,8%</a:t>
                      </a:r>
                      <a:endParaRPr lang="et-EE" sz="20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444686">
                <a:tc>
                  <a:txBody>
                    <a:bodyPr/>
                    <a:lstStyle/>
                    <a:p>
                      <a:pPr>
                        <a:spcAft>
                          <a:spcPts val="0"/>
                        </a:spcAft>
                      </a:pPr>
                      <a:r>
                        <a:rPr lang="et-EE" sz="2000">
                          <a:effectLst/>
                        </a:rPr>
                        <a:t>Mustvee linn</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12,6%</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dirty="0">
                          <a:effectLst/>
                        </a:rPr>
                        <a:t>67,2%</a:t>
                      </a:r>
                      <a:endParaRPr lang="et-EE" sz="2000" dirty="0">
                        <a:effectLst/>
                        <a:latin typeface="Times New Roman"/>
                        <a:ea typeface="Times New Roman"/>
                      </a:endParaRPr>
                    </a:p>
                  </a:txBody>
                  <a:tcPr marL="68580" marR="68580" marT="0" marB="0" anchor="ctr"/>
                </a:tc>
                <a:tc>
                  <a:txBody>
                    <a:bodyPr/>
                    <a:lstStyle/>
                    <a:p>
                      <a:pPr algn="ctr">
                        <a:spcAft>
                          <a:spcPts val="0"/>
                        </a:spcAft>
                      </a:pPr>
                      <a:r>
                        <a:rPr lang="et-EE" sz="2000">
                          <a:effectLst/>
                        </a:rPr>
                        <a:t>20,2%</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a:effectLst/>
                        </a:rPr>
                        <a:t>8,6%</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63,2%</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28,2%</a:t>
                      </a:r>
                      <a:endParaRPr lang="et-EE" sz="2000">
                        <a:effectLst/>
                        <a:latin typeface="Times New Roman"/>
                        <a:ea typeface="Times New Roman"/>
                      </a:endParaRPr>
                    </a:p>
                  </a:txBody>
                  <a:tcPr marL="68580" marR="68580" marT="0" marB="0"/>
                </a:tc>
                <a:extLst>
                  <a:ext uri="{0D108BD9-81ED-4DB2-BD59-A6C34878D82A}">
                    <a16:rowId xmlns:a16="http://schemas.microsoft.com/office/drawing/2014/main" val="10005"/>
                  </a:ext>
                </a:extLst>
              </a:tr>
              <a:tr h="444686">
                <a:tc>
                  <a:txBody>
                    <a:bodyPr/>
                    <a:lstStyle/>
                    <a:p>
                      <a:pPr>
                        <a:spcAft>
                          <a:spcPts val="0"/>
                        </a:spcAft>
                      </a:pPr>
                      <a:r>
                        <a:rPr lang="et-EE" sz="2000">
                          <a:effectLst/>
                        </a:rPr>
                        <a:t>Saare vald</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14,3%</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dirty="0">
                          <a:effectLst/>
                        </a:rPr>
                        <a:t>65,2%</a:t>
                      </a:r>
                      <a:endParaRPr lang="et-EE" sz="2000" dirty="0">
                        <a:effectLst/>
                        <a:latin typeface="Times New Roman"/>
                        <a:ea typeface="Times New Roman"/>
                      </a:endParaRPr>
                    </a:p>
                  </a:txBody>
                  <a:tcPr marL="68580" marR="68580" marT="0" marB="0" anchor="ctr"/>
                </a:tc>
                <a:tc>
                  <a:txBody>
                    <a:bodyPr/>
                    <a:lstStyle/>
                    <a:p>
                      <a:pPr algn="ctr">
                        <a:spcAft>
                          <a:spcPts val="0"/>
                        </a:spcAft>
                      </a:pPr>
                      <a:r>
                        <a:rPr lang="et-EE" sz="2000" dirty="0">
                          <a:effectLst/>
                        </a:rPr>
                        <a:t>20,6%</a:t>
                      </a:r>
                      <a:endParaRPr lang="et-EE" sz="2000" dirty="0">
                        <a:effectLst/>
                        <a:latin typeface="Times New Roman"/>
                        <a:ea typeface="Times New Roman"/>
                      </a:endParaRPr>
                    </a:p>
                  </a:txBody>
                  <a:tcPr marL="68580" marR="68580" marT="0" marB="0" anchor="ctr"/>
                </a:tc>
                <a:tc>
                  <a:txBody>
                    <a:bodyPr/>
                    <a:lstStyle/>
                    <a:p>
                      <a:pPr algn="ctr">
                        <a:spcAft>
                          <a:spcPts val="0"/>
                        </a:spcAft>
                      </a:pPr>
                      <a:r>
                        <a:rPr lang="et-EE" sz="2000">
                          <a:effectLst/>
                        </a:rPr>
                        <a:t>10,9%</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64,3%</a:t>
                      </a:r>
                      <a:endParaRPr lang="et-EE" sz="2000">
                        <a:effectLst/>
                        <a:latin typeface="Times New Roman"/>
                        <a:ea typeface="Times New Roman"/>
                      </a:endParaRPr>
                    </a:p>
                  </a:txBody>
                  <a:tcPr marL="68580" marR="68580" marT="0" marB="0"/>
                </a:tc>
                <a:tc>
                  <a:txBody>
                    <a:bodyPr/>
                    <a:lstStyle/>
                    <a:p>
                      <a:pPr algn="ctr">
                        <a:spcAft>
                          <a:spcPts val="0"/>
                        </a:spcAft>
                      </a:pPr>
                      <a:r>
                        <a:rPr lang="et-EE" sz="2000">
                          <a:effectLst/>
                        </a:rPr>
                        <a:t>24,9%</a:t>
                      </a:r>
                      <a:endParaRPr lang="et-EE" sz="2000">
                        <a:effectLst/>
                        <a:latin typeface="Times New Roman"/>
                        <a:ea typeface="Times New Roman"/>
                      </a:endParaRPr>
                    </a:p>
                  </a:txBody>
                  <a:tcPr marL="68580" marR="68580" marT="0" marB="0"/>
                </a:tc>
                <a:extLst>
                  <a:ext uri="{0D108BD9-81ED-4DB2-BD59-A6C34878D82A}">
                    <a16:rowId xmlns:a16="http://schemas.microsoft.com/office/drawing/2014/main" val="10006"/>
                  </a:ext>
                </a:extLst>
              </a:tr>
              <a:tr h="444686">
                <a:tc>
                  <a:txBody>
                    <a:bodyPr/>
                    <a:lstStyle/>
                    <a:p>
                      <a:pPr>
                        <a:spcAft>
                          <a:spcPts val="0"/>
                        </a:spcAft>
                      </a:pPr>
                      <a:r>
                        <a:rPr lang="et-EE" sz="2000">
                          <a:effectLst/>
                        </a:rPr>
                        <a:t>Kokku</a:t>
                      </a:r>
                      <a:endParaRPr lang="et-EE" sz="2000">
                        <a:effectLst/>
                        <a:latin typeface="Times New Roman"/>
                        <a:ea typeface="Times New Roman"/>
                      </a:endParaRPr>
                    </a:p>
                  </a:txBody>
                  <a:tcPr marL="68580" marR="68580" marT="0" marB="0"/>
                </a:tc>
                <a:tc>
                  <a:txBody>
                    <a:bodyPr/>
                    <a:lstStyle/>
                    <a:p>
                      <a:pPr algn="ctr">
                        <a:spcAft>
                          <a:spcPts val="0"/>
                        </a:spcAft>
                      </a:pPr>
                      <a:r>
                        <a:rPr lang="et-EE" sz="2000" dirty="0">
                          <a:effectLst/>
                        </a:rPr>
                        <a:t>13,3%</a:t>
                      </a:r>
                      <a:endParaRPr lang="et-EE" sz="2000" dirty="0">
                        <a:effectLst/>
                        <a:latin typeface="Times New Roman"/>
                        <a:ea typeface="Times New Roman"/>
                      </a:endParaRPr>
                    </a:p>
                  </a:txBody>
                  <a:tcPr marL="68580" marR="68580" marT="0" marB="0" anchor="ctr"/>
                </a:tc>
                <a:tc>
                  <a:txBody>
                    <a:bodyPr/>
                    <a:lstStyle/>
                    <a:p>
                      <a:pPr algn="ctr">
                        <a:spcAft>
                          <a:spcPts val="0"/>
                        </a:spcAft>
                      </a:pPr>
                      <a:r>
                        <a:rPr lang="et-EE" sz="2000">
                          <a:effectLst/>
                        </a:rPr>
                        <a:t>65,8%</a:t>
                      </a:r>
                      <a:endParaRPr lang="et-EE" sz="2000">
                        <a:effectLst/>
                        <a:latin typeface="Times New Roman"/>
                        <a:ea typeface="Times New Roman"/>
                      </a:endParaRPr>
                    </a:p>
                  </a:txBody>
                  <a:tcPr marL="68580" marR="68580" marT="0" marB="0" anchor="ctr"/>
                </a:tc>
                <a:tc>
                  <a:txBody>
                    <a:bodyPr/>
                    <a:lstStyle/>
                    <a:p>
                      <a:pPr algn="ctr">
                        <a:spcAft>
                          <a:spcPts val="0"/>
                        </a:spcAft>
                      </a:pPr>
                      <a:r>
                        <a:rPr lang="et-EE" sz="2000" dirty="0">
                          <a:effectLst/>
                        </a:rPr>
                        <a:t>20,9%</a:t>
                      </a:r>
                      <a:endParaRPr lang="et-EE" sz="2000" dirty="0">
                        <a:effectLst/>
                        <a:latin typeface="Times New Roman"/>
                        <a:ea typeface="Times New Roman"/>
                      </a:endParaRPr>
                    </a:p>
                  </a:txBody>
                  <a:tcPr marL="68580" marR="68580" marT="0" marB="0" anchor="ctr"/>
                </a:tc>
                <a:tc>
                  <a:txBody>
                    <a:bodyPr/>
                    <a:lstStyle/>
                    <a:p>
                      <a:pPr algn="ctr">
                        <a:spcAft>
                          <a:spcPts val="0"/>
                        </a:spcAft>
                      </a:pPr>
                      <a:r>
                        <a:rPr lang="et-EE" sz="2000" dirty="0">
                          <a:effectLst/>
                        </a:rPr>
                        <a:t>11,0%</a:t>
                      </a:r>
                      <a:endParaRPr lang="et-EE" sz="2000" dirty="0">
                        <a:effectLst/>
                        <a:latin typeface="Times New Roman"/>
                        <a:ea typeface="Times New Roman"/>
                      </a:endParaRPr>
                    </a:p>
                  </a:txBody>
                  <a:tcPr marL="68580" marR="68580" marT="0" marB="0"/>
                </a:tc>
                <a:tc>
                  <a:txBody>
                    <a:bodyPr/>
                    <a:lstStyle/>
                    <a:p>
                      <a:pPr algn="ctr">
                        <a:spcAft>
                          <a:spcPts val="0"/>
                        </a:spcAft>
                      </a:pPr>
                      <a:r>
                        <a:rPr lang="et-EE" sz="2000" dirty="0">
                          <a:effectLst/>
                        </a:rPr>
                        <a:t>63,7%</a:t>
                      </a:r>
                      <a:endParaRPr lang="et-EE" sz="2000" dirty="0">
                        <a:effectLst/>
                        <a:latin typeface="Times New Roman"/>
                        <a:ea typeface="Times New Roman"/>
                      </a:endParaRPr>
                    </a:p>
                  </a:txBody>
                  <a:tcPr marL="68580" marR="68580" marT="0" marB="0"/>
                </a:tc>
                <a:tc>
                  <a:txBody>
                    <a:bodyPr/>
                    <a:lstStyle/>
                    <a:p>
                      <a:pPr algn="ctr">
                        <a:spcAft>
                          <a:spcPts val="0"/>
                        </a:spcAft>
                      </a:pPr>
                      <a:r>
                        <a:rPr lang="et-EE" sz="2000" dirty="0">
                          <a:effectLst/>
                        </a:rPr>
                        <a:t>25,3%</a:t>
                      </a:r>
                      <a:endParaRPr lang="et-EE" sz="2000"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bl>
          </a:graphicData>
        </a:graphic>
      </p:graphicFrame>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776" y="3933057"/>
            <a:ext cx="7098616" cy="272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08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n-US"/>
          </a:p>
        </p:txBody>
      </p:sp>
      <p:sp>
        <p:nvSpPr>
          <p:cNvPr id="3" name="Sisu kohatäide 2"/>
          <p:cNvSpPr>
            <a:spLocks noGrp="1"/>
          </p:cNvSpPr>
          <p:nvPr>
            <p:ph idx="1"/>
          </p:nvPr>
        </p:nvSpPr>
        <p:spPr>
          <a:xfrm>
            <a:off x="457200" y="2924944"/>
            <a:ext cx="8213725" cy="3191694"/>
          </a:xfrm>
        </p:spPr>
        <p:txBody>
          <a:bodyPr/>
          <a:lstStyle/>
          <a:p>
            <a:r>
              <a:rPr lang="et-EE" dirty="0"/>
              <a:t>434 põhikooliealist</a:t>
            </a:r>
            <a:r>
              <a:rPr lang="en-US" dirty="0"/>
              <a:t> last</a:t>
            </a:r>
            <a:r>
              <a:rPr lang="et-EE" dirty="0"/>
              <a:t>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260648"/>
            <a:ext cx="8863781"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9" y="3429000"/>
            <a:ext cx="8863781"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03648" y="6165304"/>
            <a:ext cx="5904656" cy="400110"/>
          </a:xfrm>
          <a:prstGeom prst="rect">
            <a:avLst/>
          </a:prstGeom>
          <a:noFill/>
        </p:spPr>
        <p:txBody>
          <a:bodyPr wrap="square" rtlCol="0">
            <a:spAutoFit/>
          </a:bodyPr>
          <a:lstStyle/>
          <a:p>
            <a:r>
              <a:rPr lang="et-EE" sz="2000" dirty="0"/>
              <a:t>Põhikooliealiste laste arvu prognoos ilma rändeta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US" dirty="0"/>
              <a:t>Rahvastikuprognoos</a:t>
            </a:r>
          </a:p>
        </p:txBody>
      </p:sp>
      <p:pic>
        <p:nvPicPr>
          <p:cNvPr id="6" name="Picture 2"/>
          <p:cNvPicPr>
            <a:picLocks noGrp="1" noChangeAspect="1" noChangeArrowheads="1"/>
          </p:cNvPicPr>
          <p:nvPr>
            <p:ph idx="1"/>
          </p:nvPr>
        </p:nvPicPr>
        <p:blipFill>
          <a:blip r:embed="rId3" cstate="print"/>
          <a:srcRect/>
          <a:stretch>
            <a:fillRect/>
          </a:stretch>
        </p:blipFill>
        <p:spPr bwMode="auto">
          <a:xfrm>
            <a:off x="369809" y="2348880"/>
            <a:ext cx="8774191" cy="1525499"/>
          </a:xfrm>
          <a:prstGeom prst="rect">
            <a:avLst/>
          </a:prstGeom>
          <a:noFill/>
        </p:spPr>
      </p:pic>
      <p:sp>
        <p:nvSpPr>
          <p:cNvPr id="7" name="Ristkülik 6"/>
          <p:cNvSpPr/>
          <p:nvPr/>
        </p:nvSpPr>
        <p:spPr>
          <a:xfrm>
            <a:off x="323528" y="1268760"/>
            <a:ext cx="8820472" cy="830997"/>
          </a:xfrm>
          <a:prstGeom prst="rect">
            <a:avLst/>
          </a:prstGeom>
        </p:spPr>
        <p:txBody>
          <a:bodyPr wrap="square">
            <a:spAutoFit/>
          </a:bodyPr>
          <a:lstStyle/>
          <a:p>
            <a:r>
              <a:rPr lang="en-US" sz="2400" b="1" dirty="0"/>
              <a:t>1</a:t>
            </a:r>
            <a:r>
              <a:rPr lang="et-EE" sz="2400" b="1" dirty="0"/>
              <a:t>) Baasstsenaarium</a:t>
            </a:r>
            <a:r>
              <a:rPr lang="et-EE" sz="2400" dirty="0"/>
              <a:t>, kus arvestatakse </a:t>
            </a:r>
            <a:r>
              <a:rPr lang="en-US" sz="2400" dirty="0"/>
              <a:t> </a:t>
            </a:r>
            <a:r>
              <a:rPr lang="et-EE" sz="2400" dirty="0"/>
              <a:t>Mustvee </a:t>
            </a:r>
            <a:r>
              <a:rPr lang="et-EE" sz="2400" dirty="0" err="1"/>
              <a:t>val</a:t>
            </a:r>
            <a:r>
              <a:rPr lang="en-US" sz="2400" dirty="0"/>
              <a:t>la</a:t>
            </a:r>
            <a:r>
              <a:rPr lang="et-EE" sz="2400" dirty="0"/>
              <a:t> sisemist olemasolevat rahvastikupotentsiaali, rännet ei arvestata</a:t>
            </a:r>
            <a:endParaRPr lang="en-US" sz="2400" dirty="0"/>
          </a:p>
        </p:txBody>
      </p:sp>
      <p:pic>
        <p:nvPicPr>
          <p:cNvPr id="4099" name="Picture 3"/>
          <p:cNvPicPr>
            <a:picLocks noChangeAspect="1" noChangeArrowheads="1"/>
          </p:cNvPicPr>
          <p:nvPr/>
        </p:nvPicPr>
        <p:blipFill>
          <a:blip r:embed="rId4" cstate="print"/>
          <a:srcRect/>
          <a:stretch>
            <a:fillRect/>
          </a:stretch>
        </p:blipFill>
        <p:spPr bwMode="auto">
          <a:xfrm>
            <a:off x="1016916" y="3645024"/>
            <a:ext cx="7180588" cy="302433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Rahvastikuprognoos</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235172" y="2276872"/>
            <a:ext cx="8908828" cy="3384376"/>
          </a:xfrm>
          <a:prstGeom prst="rect">
            <a:avLst/>
          </a:prstGeom>
          <a:noFill/>
          <a:ln w="9525">
            <a:noFill/>
            <a:miter lim="800000"/>
            <a:headEnd/>
            <a:tailEnd/>
          </a:ln>
          <a:effectLst/>
        </p:spPr>
      </p:pic>
      <p:sp>
        <p:nvSpPr>
          <p:cNvPr id="5123" name="Rectangle 3"/>
          <p:cNvSpPr>
            <a:spLocks noChangeArrowheads="1"/>
          </p:cNvSpPr>
          <p:nvPr/>
        </p:nvSpPr>
        <p:spPr bwMode="auto">
          <a:xfrm>
            <a:off x="179512" y="1113220"/>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2413" algn="l" defTabSz="914400" rtl="0" eaLnBrk="1" fontAlgn="base" latinLnBrk="0" hangingPunct="1">
              <a:lnSpc>
                <a:spcPct val="100000"/>
              </a:lnSpc>
              <a:spcBef>
                <a:spcPct val="0"/>
              </a:spcBef>
              <a:spcAft>
                <a:spcPct val="0"/>
              </a:spcAft>
              <a:buClrTx/>
              <a:buSzTx/>
              <a:buFontTx/>
              <a:buNone/>
              <a:tabLst>
                <a:tab pos="579438" algn="l"/>
              </a:tabLst>
            </a:pPr>
            <a:r>
              <a:rPr kumimoji="0" lang="et-EE" sz="2400" b="1" i="0"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2) Rändestsenaarium</a:t>
            </a:r>
            <a:r>
              <a:rPr kumimoji="0" lang="et-EE" sz="2400" b="0" i="0"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 kus lisaks Mustvee valla olemasolevale rahvastiku sisemisele potentsiaalile arvestatakse ka rännet</a:t>
            </a:r>
            <a:r>
              <a:rPr kumimoji="0" lang="et-EE" sz="1100" b="0" i="0" u="none" strike="noStrike" cap="none" normalizeH="0" baseline="0" dirty="0">
                <a:ln>
                  <a:noFill/>
                </a:ln>
                <a:solidFill>
                  <a:schemeClr val="tx1"/>
                </a:solidFill>
                <a:effectLst/>
                <a:latin typeface="Verdana" pitchFamily="34" charset="0"/>
                <a:ea typeface="Times New Roman" pitchFamily="18" charset="0"/>
                <a:cs typeface="Times New Roman" pitchFamily="18" charset="0"/>
              </a:rPr>
              <a:t>.</a:t>
            </a:r>
            <a:endParaRPr kumimoji="0" lang="et-EE" sz="1800" b="0" i="0" u="none" strike="noStrike" cap="none" normalizeH="0" baseline="0" dirty="0">
              <a:ln>
                <a:noFill/>
              </a:ln>
              <a:solidFill>
                <a:schemeClr val="tx1"/>
              </a:solidFill>
              <a:effectLst/>
              <a:latin typeface="Arial" pitchFamily="34" charset="0"/>
              <a:cs typeface="Arial" pitchFamily="34" charset="0"/>
            </a:endParaRPr>
          </a:p>
        </p:txBody>
      </p:sp>
      <p:sp>
        <p:nvSpPr>
          <p:cNvPr id="6" name="Ristkülik 5"/>
          <p:cNvSpPr/>
          <p:nvPr/>
        </p:nvSpPr>
        <p:spPr>
          <a:xfrm>
            <a:off x="1115616" y="5661248"/>
            <a:ext cx="6912768" cy="923330"/>
          </a:xfrm>
          <a:prstGeom prst="rect">
            <a:avLst/>
          </a:prstGeom>
        </p:spPr>
        <p:txBody>
          <a:bodyPr wrap="square">
            <a:spAutoFit/>
          </a:bodyPr>
          <a:lstStyle/>
          <a:p>
            <a:r>
              <a:rPr lang="et-EE" dirty="0"/>
              <a:t>Rahvastikuprognoosi rändestsenaariumis arvestatakse rändest tulenev rahvastiku vähenemine (elanike arv) võrdseks loomulikust iibest tuleneva rahvastiku vähenemisega </a:t>
            </a:r>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33066</TotalTime>
  <Words>1148</Words>
  <Application>Microsoft Office PowerPoint</Application>
  <PresentationFormat>Ekraaniseanss (4:3)</PresentationFormat>
  <Paragraphs>364</Paragraphs>
  <Slides>28</Slides>
  <Notes>2</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28</vt:i4>
      </vt:variant>
    </vt:vector>
  </HeadingPairs>
  <TitlesOfParts>
    <vt:vector size="37" baseType="lpstr">
      <vt:lpstr>Arial</vt:lpstr>
      <vt:lpstr>Arial Black</vt:lpstr>
      <vt:lpstr>Arial Rounded MT Bold</vt:lpstr>
      <vt:lpstr>Calibri</vt:lpstr>
      <vt:lpstr>Symbol</vt:lpstr>
      <vt:lpstr>Times New Roman</vt:lpstr>
      <vt:lpstr>Verdana</vt:lpstr>
      <vt:lpstr>Wingdings</vt:lpstr>
      <vt:lpstr>1_Default Design</vt:lpstr>
      <vt:lpstr>       AVINURME VALLA, KASEPÄÄ VALLA, LOHUSUU VALLA, MUSTVEE LINNA JA  SAARE VALLA HARIDUSVALDKONNA OLUKORRA ANALÜÜS   Rivo Noorkõiv  Mustvee vallavolikogu 13.12.2017</vt:lpstr>
      <vt:lpstr>Ettekande fookus</vt:lpstr>
      <vt:lpstr>Elanike arv</vt:lpstr>
      <vt:lpstr>Elanike arvu dünaamika</vt:lpstr>
      <vt:lpstr>Loo-mulik iive ja rändesaldo</vt:lpstr>
      <vt:lpstr>PowerPointi esitlus</vt:lpstr>
      <vt:lpstr>PowerPointi esitlus</vt:lpstr>
      <vt:lpstr>Rahvastikuprognoos</vt:lpstr>
      <vt:lpstr>Rahvastikuprognoos</vt:lpstr>
      <vt:lpstr>PowerPointi esitlus</vt:lpstr>
      <vt:lpstr>Laste arvu dünaamika</vt:lpstr>
      <vt:lpstr>PowerPointi esitlus</vt:lpstr>
      <vt:lpstr>Lasteaedade majandamiskulud ning nende struktuur </vt:lpstr>
      <vt:lpstr>Laste arvu ja töökohtade/õpetajate suhe</vt:lpstr>
      <vt:lpstr>Õpilaste arvu muutus</vt:lpstr>
      <vt:lpstr>PowerPointi esitlus</vt:lpstr>
      <vt:lpstr>PowerPointi esitlus</vt:lpstr>
      <vt:lpstr>PowerPointi esitlus</vt:lpstr>
      <vt:lpstr>Koolide majandamiskulud</vt:lpstr>
      <vt:lpstr>Koolide personal</vt:lpstr>
      <vt:lpstr>Alushariduse peamised väljakutsed ja võimalikud lahendused (1)</vt:lpstr>
      <vt:lpstr>Alushariduse peamised väljakutsed ja võimalikud lahendused (2)</vt:lpstr>
      <vt:lpstr>Üldhariduse väljakutsed ja võimalikud lahendused (1)</vt:lpstr>
      <vt:lpstr>Üldhariduse väljakutsed ja võimalikud lahendused (2)</vt:lpstr>
      <vt:lpstr>Lisaks hariduses vajadus</vt:lpstr>
      <vt:lpstr>Lisaks hariduses vajadus</vt:lpstr>
      <vt:lpstr>Lisaks hariduses vajadus</vt:lpstr>
      <vt:lpstr>PowerPointi esitlus</vt:lpstr>
    </vt:vector>
  </TitlesOfParts>
  <Company>Geomedia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Rivo Noorkõiv</dc:creator>
  <cp:lastModifiedBy>Raivo Vadi</cp:lastModifiedBy>
  <cp:revision>455</cp:revision>
  <dcterms:created xsi:type="dcterms:W3CDTF">2007-02-19T06:43:25Z</dcterms:created>
  <dcterms:modified xsi:type="dcterms:W3CDTF">2019-03-07T10:21:18Z</dcterms:modified>
</cp:coreProperties>
</file>